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4"/>
    <p:sldMasterId id="2147483787" r:id="rId5"/>
  </p:sldMasterIdLst>
  <p:notesMasterIdLst>
    <p:notesMasterId r:id="rId10"/>
  </p:notesMasterIdLst>
  <p:handoutMasterIdLst>
    <p:handoutMasterId r:id="rId11"/>
  </p:handoutMasterIdLst>
  <p:sldIdLst>
    <p:sldId id="2147469353" r:id="rId6"/>
    <p:sldId id="2147469352" r:id="rId7"/>
    <p:sldId id="2147469355" r:id="rId8"/>
    <p:sldId id="214746935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07D9500-853E-C9B1-DD30-99EFCE7BAFC1}" name="Tolbert, Ashley E CTR USARMY PEO EIS (USA)" initials="T(" userId="S::ashley.e.tolbert2.ctr@army.mil::01050668-6732-487c-8dd5-60a7b96089f7" providerId="AD"/>
  <p188:author id="{53530182-11E9-DE4B-E260-A5566D5F68F5}" name="Clements, Tara A CIV USARMY PEO EIS (USA)" initials="C(" userId="S::tara.a.clements.civ@army.mil::f786c7a0-9dee-4ae8-a494-6cf5959397ac" providerId="AD"/>
  <p188:author id="{FD351DDC-5834-9AB5-9EAE-2FD6E465621B}" name="Christ, Erika C CTR USARMY PEO EIS (USA)" initials="C(" userId="S::erika.c.christ.ctr@army.mil::9191cf63-2a84-4ec2-ba0c-3a8f4812362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72F"/>
    <a:srgbClr val="FFCC01"/>
    <a:srgbClr val="221F20"/>
    <a:srgbClr val="A2840E"/>
    <a:srgbClr val="463B1B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BD0EE8-59D5-40E4-89BF-4C8580334890}" v="62" dt="2024-05-07T17:25:28.286"/>
    <p1510:client id="{0EC503AC-E37B-4C2B-A9AA-ABBE65352135}" v="9" dt="2024-05-07T19:53:22.504"/>
    <p1510:client id="{2928C3F6-978A-076E-F0E1-84A7A9246859}" v="165" dt="2024-05-06T21:29:20.951"/>
    <p1510:client id="{7492F770-46FC-5F29-AD79-E2B64A78C8F3}" v="5" dt="2024-05-08T17:00:32.774"/>
    <p1510:client id="{79DF844A-5716-4921-A767-5411CB3E50AD}" v="2" dt="2024-05-08T14:44:41.381"/>
    <p1510:client id="{8797F7C6-5695-41AA-A8D0-A3D39A317595}" v="188" dt="2024-05-07T16:04:13.033"/>
    <p1510:client id="{87CEA83B-53D3-4CD9-8879-603E10C8C13F}" v="2" dt="2024-05-08T14:01:41.416"/>
    <p1510:client id="{AFA54D51-228C-7C12-338A-6B5DC26D9DBC}" v="21" dt="2024-05-07T15:55:02.712"/>
    <p1510:client id="{DAF33B29-483C-4454-A53A-1E8C2C2819F5}" v="2" dt="2024-05-07T20:07:00.440"/>
    <p1510:client id="{F5421C47-0FFC-40FA-8347-EE755AA9184A}" v="70" dt="2024-05-07T15:34:24.163"/>
  </p1510:revLst>
</p1510:revInfo>
</file>

<file path=ppt/tableStyles.xml><?xml version="1.0" encoding="utf-8"?>
<a:tblStyleLst xmlns:a="http://schemas.openxmlformats.org/drawingml/2006/main" def="{2D5ABB26-0587-4C30-8999-92F81FD0307C}">
  <a:tblStyle styleId="{539DC7DE-C913-414B-8FE4-B8EEFB8BD690}" styleName="U.S. Army">
    <a:wholeTbl>
      <a:tcTxStyle>
        <a:fontRef idx="minor"/>
        <a:schemeClr val="tx1"/>
      </a:tcTxStyle>
      <a:tcStyle>
        <a:tcBdr>
          <a:left>
            <a:ln w="12700">
              <a:solidFill>
                <a:schemeClr val="tx1"/>
              </a:solidFill>
            </a:ln>
          </a:left>
          <a:right>
            <a:ln w="12700">
              <a:solidFill>
                <a:schemeClr val="tx1"/>
              </a:solidFill>
            </a:ln>
          </a:right>
          <a:top>
            <a:ln w="12700">
              <a:solidFill>
                <a:schemeClr val="tx1"/>
              </a:solidFill>
            </a:ln>
          </a:top>
          <a:bottom>
            <a:ln w="12700">
              <a:solidFill>
                <a:schemeClr val="tx1"/>
              </a:solidFill>
            </a:ln>
          </a:bottom>
          <a:insideH>
            <a:ln w="12700">
              <a:solidFill>
                <a:schemeClr val="tx1"/>
              </a:solidFill>
            </a:ln>
          </a:insideH>
          <a:insideV>
            <a:ln w="12700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noFill/>
        </a:fill>
      </a:tcStyle>
    </a:band1H>
    <a:band2H>
      <a:tcTxStyle>
        <a:fontRef idx="minor"/>
        <a:srgbClr val="221F20"/>
      </a:tcTxStyle>
      <a:tcStyle>
        <a:tcBdr/>
        <a:fill>
          <a:solidFill>
            <a:srgbClr val="D5D5D7"/>
          </a:solidFill>
        </a:fill>
      </a:tcStyle>
    </a:band2H>
    <a:band1V>
      <a:tcStyle>
        <a:tcBdr/>
        <a:fill>
          <a:noFill/>
        </a:fill>
      </a:tcStyle>
    </a:band1V>
    <a:band2V>
      <a:tcTxStyle>
        <a:fontRef idx="minor"/>
        <a:srgbClr val="221F20"/>
      </a:tcTxStyle>
      <a:tcStyle>
        <a:tcBdr/>
        <a:fill>
          <a:solidFill>
            <a:srgbClr val="D5D5D7"/>
          </a:solidFill>
        </a:fill>
      </a:tcStyle>
    </a:band2V>
    <a:lastCol>
      <a:tcTxStyle b="on">
        <a:fontRef idx="minor"/>
        <a:schemeClr val="tx1"/>
      </a:tcTxStyle>
      <a:tcStyle>
        <a:tcBdr/>
      </a:tcStyle>
    </a:lastCol>
    <a:firstCol>
      <a:tcTxStyle b="on">
        <a:fontRef idx="minor"/>
        <a:schemeClr val="tx1"/>
      </a:tcTxStyle>
      <a:tcStyle>
        <a:tcBdr/>
      </a:tcStyle>
    </a:firstCol>
    <a:lastRow>
      <a:tcTxStyle b="on">
        <a:fontRef idx="minor"/>
        <a:schemeClr val="tx1"/>
      </a:tcTxStyle>
      <a:tcStyle>
        <a:tcBdr>
          <a:top>
            <a:ln w="25400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>
        <a:fontRef idx="minor"/>
        <a:schemeClr val="bg2"/>
      </a:tcTxStyle>
      <a:tcStyle>
        <a:tcBdr/>
        <a:fill>
          <a:solidFill>
            <a:schemeClr val="tx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D5FD40-329B-B51A-B969-25C0FCC874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B95F99-4EBA-6581-1DE7-75BE3A03AA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5FE44-C727-4B44-AC35-D47522042F47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D4EE63-BACC-BB25-9D5E-06ED25633D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684ACE-71D3-B814-49CB-07A42B382D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D381B-BC01-6545-81F8-8797C0846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6377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DACA9-C708-FB41-A6FA-3D94FFC8E73D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5E666-0780-B84F-93A5-9513831C5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71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82880" indent="-182880" algn="l" defTabSz="914400" rtl="0" eaLnBrk="1" latinLnBrk="0" hangingPunct="1">
      <a:buFont typeface="Arial" panose="020B0604020202020204" pitchFamily="34" charset="0"/>
      <a:buChar char="▪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65760" indent="-182880" algn="l" defTabSz="9144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8640" indent="-182880" algn="l" defTabSz="9144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31520" indent="-182880" algn="l" defTabSz="9144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914400" indent="-182880" algn="l" defTabSz="9144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097280" indent="-182880" algn="l" defTabSz="9144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280160" indent="-182880" algn="l" defTabSz="9144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1463040" indent="-182880" algn="l" defTabSz="9144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1645920" indent="-182880" algn="l" defTabSz="9144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5887">
              <a:defRPr/>
            </a:pPr>
            <a:fld id="{7017D3F8-A4EA-44DC-A8C9-FA4A6DF1BDB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5887"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89454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9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6.png"/><Relationship Id="rId5" Type="http://schemas.openxmlformats.org/officeDocument/2006/relationships/image" Target="../media/image13.png"/><Relationship Id="rId4" Type="http://schemas.openxmlformats.org/officeDocument/2006/relationships/image" Target="../media/image35.jpe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U.S. Army" descr="U.S. Army">
            <a:extLst>
              <a:ext uri="{FF2B5EF4-FFF2-40B4-BE49-F238E27FC236}">
                <a16:creationId xmlns:a16="http://schemas.microsoft.com/office/drawing/2014/main" id="{FDD089FB-02CF-8FAE-2635-F673EE50F0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244899" y="112631"/>
            <a:ext cx="3246120" cy="1225808"/>
          </a:xfrm>
          <a:prstGeom prst="rect">
            <a:avLst/>
          </a:prstGeom>
        </p:spPr>
      </p:pic>
      <p:grpSp>
        <p:nvGrpSpPr>
          <p:cNvPr id="6" name="Group">
            <a:extLst>
              <a:ext uri="{FF2B5EF4-FFF2-40B4-BE49-F238E27FC236}">
                <a16:creationId xmlns:a16="http://schemas.microsoft.com/office/drawing/2014/main" id="{6F4FA687-F60B-BC3A-D7A8-6F4523AF6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8218" y="2194560"/>
            <a:ext cx="7173381" cy="2377440"/>
            <a:chOff x="411163" y="2240280"/>
            <a:chExt cx="6446837" cy="2377440"/>
          </a:xfrm>
        </p:grpSpPr>
        <p:sp>
          <p:nvSpPr>
            <p:cNvPr id="10" name="Rectangle">
              <a:extLst>
                <a:ext uri="{FF2B5EF4-FFF2-40B4-BE49-F238E27FC236}">
                  <a16:creationId xmlns:a16="http://schemas.microsoft.com/office/drawing/2014/main" id="{BF21F3A3-93C1-5149-0930-09CBE88BD3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11163" y="2240280"/>
              <a:ext cx="6446837" cy="2377440"/>
            </a:xfrm>
            <a:prstGeom prst="rect">
              <a:avLst/>
            </a:prstGeom>
            <a:noFill/>
            <a:ln w="19050" cap="flat">
              <a:solidFill>
                <a:srgbClr val="FFCC01"/>
              </a:solidFill>
              <a:miter lim="800000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/>
            </a:p>
          </p:txBody>
        </p:sp>
        <p:cxnSp>
          <p:nvCxnSpPr>
            <p:cNvPr id="12" name="Line">
              <a:extLst>
                <a:ext uri="{FF2B5EF4-FFF2-40B4-BE49-F238E27FC236}">
                  <a16:creationId xmlns:a16="http://schemas.microsoft.com/office/drawing/2014/main" id="{7EE4A926-6B61-0880-E206-8C2FB773EA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11163" y="3931920"/>
              <a:ext cx="6446837" cy="0"/>
            </a:xfrm>
            <a:prstGeom prst="line">
              <a:avLst/>
            </a:prstGeom>
            <a:ln w="19050" cap="flat">
              <a:solidFill>
                <a:srgbClr val="FFCC0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</p:cxnSp>
        <p:cxnSp>
          <p:nvCxnSpPr>
            <p:cNvPr id="15" name="Line">
              <a:extLst>
                <a:ext uri="{FF2B5EF4-FFF2-40B4-BE49-F238E27FC236}">
                  <a16:creationId xmlns:a16="http://schemas.microsoft.com/office/drawing/2014/main" id="{7F1F819D-50CB-87A3-F07D-A4A501244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74795" y="3931920"/>
              <a:ext cx="0" cy="685800"/>
            </a:xfrm>
            <a:prstGeom prst="line">
              <a:avLst/>
            </a:prstGeom>
            <a:ln w="19050" cap="flat">
              <a:solidFill>
                <a:srgbClr val="FFCC0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423160"/>
            <a:ext cx="6429375" cy="1325880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3600"/>
            </a:lvl1pPr>
          </a:lstStyle>
          <a:p>
            <a:r>
              <a:rPr lang="en-US"/>
              <a:t>[Presentation title]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1" y="4005072"/>
            <a:ext cx="3565524" cy="457200"/>
          </a:xfrm>
        </p:spPr>
        <p:txBody>
          <a:bodyPr anchor="ctr" anchorCtr="0"/>
          <a:lstStyle>
            <a:lvl1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9pPr>
          </a:lstStyle>
          <a:p>
            <a:r>
              <a:rPr lang="en-US"/>
              <a:t>[Presentation subtitle/description]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7FD1123-ADF1-24AE-2B33-8CDACB9D1D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2079" y="4005072"/>
            <a:ext cx="2131695" cy="457200"/>
          </a:xfrm>
        </p:spPr>
        <p:txBody>
          <a:bodyPr anchor="ctr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5pPr>
            <a:lvl6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6pPr>
            <a:lvl7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7pPr>
            <a:lvl8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8pPr>
            <a:lvl9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[00 Month 0000]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9B337C-F329-8B6E-33E2-A6E1C6E9C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906" y="407987"/>
            <a:ext cx="1699657" cy="6271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446730-9B0F-1642-E81D-2CA242A219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9530" y="449557"/>
            <a:ext cx="665586" cy="58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2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U.S. Army" descr="U.S. Army">
            <a:extLst>
              <a:ext uri="{FF2B5EF4-FFF2-40B4-BE49-F238E27FC236}">
                <a16:creationId xmlns:a16="http://schemas.microsoft.com/office/drawing/2014/main" id="{41124F8A-8778-6EC1-1E85-268777D527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244899" y="112631"/>
            <a:ext cx="3246120" cy="122580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088054-ACEA-98DB-84CC-4533E26646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4210" y="437528"/>
            <a:ext cx="1695048" cy="5798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192B5E-4413-ED26-61F8-572CDA53D27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9621" y="449557"/>
            <a:ext cx="665403" cy="58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474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F2D6E0-B559-90FB-2616-C344418229B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17000"/>
            </a:schemeClr>
          </a:solidFill>
          <a:ln>
            <a:noFill/>
            <a:miter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rgbClr val="FFFFFF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1700"/>
          </a:p>
        </p:txBody>
      </p:sp>
      <p:pic>
        <p:nvPicPr>
          <p:cNvPr id="13" name="U.S. Army" descr="U.S. Army">
            <a:extLst>
              <a:ext uri="{FF2B5EF4-FFF2-40B4-BE49-F238E27FC236}">
                <a16:creationId xmlns:a16="http://schemas.microsoft.com/office/drawing/2014/main" id="{FDD089FB-02CF-8FAE-2635-F673EE50F0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244899" y="112631"/>
            <a:ext cx="3246120" cy="1225808"/>
          </a:xfrm>
          <a:prstGeom prst="rect">
            <a:avLst/>
          </a:prstGeom>
        </p:spPr>
      </p:pic>
      <p:grpSp>
        <p:nvGrpSpPr>
          <p:cNvPr id="14" name="Group">
            <a:extLst>
              <a:ext uri="{FF2B5EF4-FFF2-40B4-BE49-F238E27FC236}">
                <a16:creationId xmlns:a16="http://schemas.microsoft.com/office/drawing/2014/main" id="{262928EF-1BE3-53D9-236D-3648618C8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8218" y="2194560"/>
            <a:ext cx="7173381" cy="2377440"/>
            <a:chOff x="411163" y="2240280"/>
            <a:chExt cx="6446837" cy="2377440"/>
          </a:xfrm>
        </p:grpSpPr>
        <p:sp>
          <p:nvSpPr>
            <p:cNvPr id="16" name="Rectangle">
              <a:extLst>
                <a:ext uri="{FF2B5EF4-FFF2-40B4-BE49-F238E27FC236}">
                  <a16:creationId xmlns:a16="http://schemas.microsoft.com/office/drawing/2014/main" id="{901FE05C-1C31-D2AB-9C64-12F2AC8589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11163" y="2240280"/>
              <a:ext cx="6446837" cy="2377440"/>
            </a:xfrm>
            <a:prstGeom prst="rect">
              <a:avLst/>
            </a:prstGeom>
            <a:noFill/>
            <a:ln w="19050" cap="flat">
              <a:solidFill>
                <a:srgbClr val="FFCC01"/>
              </a:solidFill>
              <a:miter lim="800000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/>
            </a:p>
          </p:txBody>
        </p:sp>
        <p:cxnSp>
          <p:nvCxnSpPr>
            <p:cNvPr id="17" name="Line">
              <a:extLst>
                <a:ext uri="{FF2B5EF4-FFF2-40B4-BE49-F238E27FC236}">
                  <a16:creationId xmlns:a16="http://schemas.microsoft.com/office/drawing/2014/main" id="{15D49C8F-B44C-3896-E23A-E14C056D1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11163" y="3931920"/>
              <a:ext cx="6446837" cy="0"/>
            </a:xfrm>
            <a:prstGeom prst="line">
              <a:avLst/>
            </a:prstGeom>
            <a:ln w="19050" cap="flat">
              <a:solidFill>
                <a:srgbClr val="FFCC0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</p:cxnSp>
        <p:cxnSp>
          <p:nvCxnSpPr>
            <p:cNvPr id="18" name="Line">
              <a:extLst>
                <a:ext uri="{FF2B5EF4-FFF2-40B4-BE49-F238E27FC236}">
                  <a16:creationId xmlns:a16="http://schemas.microsoft.com/office/drawing/2014/main" id="{F2579730-7057-1EA6-8726-63EE0589A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74795" y="3931920"/>
              <a:ext cx="0" cy="685800"/>
            </a:xfrm>
            <a:prstGeom prst="line">
              <a:avLst/>
            </a:prstGeom>
            <a:ln w="19050" cap="flat">
              <a:solidFill>
                <a:srgbClr val="FFCC0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2423160"/>
            <a:ext cx="6429374" cy="1325880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3600"/>
            </a:lvl1pPr>
          </a:lstStyle>
          <a:p>
            <a:r>
              <a:rPr lang="en-US"/>
              <a:t>[Presentation title]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1" y="4005072"/>
            <a:ext cx="3565524" cy="457200"/>
          </a:xfrm>
        </p:spPr>
        <p:txBody>
          <a:bodyPr anchor="ctr" anchorCtr="0"/>
          <a:lstStyle>
            <a:lvl1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9pPr>
          </a:lstStyle>
          <a:p>
            <a:r>
              <a:rPr lang="en-US"/>
              <a:t>[Presentation subtitle/description]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7FD1123-ADF1-24AE-2B33-8CDACB9D1D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2079" y="4005072"/>
            <a:ext cx="2131695" cy="457200"/>
          </a:xfrm>
        </p:spPr>
        <p:txBody>
          <a:bodyPr anchor="ctr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5pPr>
            <a:lvl6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6pPr>
            <a:lvl7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7pPr>
            <a:lvl8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8pPr>
            <a:lvl9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[00 Month 0000]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490262-F89C-EC51-9C69-1C0FEDB08A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1906" y="430841"/>
            <a:ext cx="1699657" cy="5814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52F21B-093F-FE7E-88F6-FB9FFD6EC9B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9621" y="449557"/>
            <a:ext cx="665403" cy="58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016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signia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U.S. Army" descr="U.S. Army">
            <a:extLst>
              <a:ext uri="{FF2B5EF4-FFF2-40B4-BE49-F238E27FC236}">
                <a16:creationId xmlns:a16="http://schemas.microsoft.com/office/drawing/2014/main" id="{E5D56B62-90C9-FA99-972E-FA36EAB7F3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244899" y="112631"/>
            <a:ext cx="3246120" cy="122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065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signia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U.S. Army" descr="U.S. Army">
            <a:extLst>
              <a:ext uri="{FF2B5EF4-FFF2-40B4-BE49-F238E27FC236}">
                <a16:creationId xmlns:a16="http://schemas.microsoft.com/office/drawing/2014/main" id="{F8157770-18CE-21A2-A4BB-8319D0B22D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244899" y="112631"/>
            <a:ext cx="3246120" cy="1225808"/>
          </a:xfrm>
          <a:prstGeom prst="rect">
            <a:avLst/>
          </a:prstGeom>
          <a:noFill/>
        </p:spPr>
      </p:pic>
      <p:grpSp>
        <p:nvGrpSpPr>
          <p:cNvPr id="13" name="Group">
            <a:extLst>
              <a:ext uri="{FF2B5EF4-FFF2-40B4-BE49-F238E27FC236}">
                <a16:creationId xmlns:a16="http://schemas.microsoft.com/office/drawing/2014/main" id="{E661702F-7A31-C9F2-1DA2-BC4D8AD9B680}"/>
              </a:ext>
            </a:extLst>
          </p:cNvPr>
          <p:cNvGrpSpPr/>
          <p:nvPr userDrawn="1"/>
        </p:nvGrpSpPr>
        <p:grpSpPr>
          <a:xfrm>
            <a:off x="548220" y="2194560"/>
            <a:ext cx="9665755" cy="2377440"/>
            <a:chOff x="548220" y="2194560"/>
            <a:chExt cx="9665755" cy="2377440"/>
          </a:xfrm>
        </p:grpSpPr>
        <p:sp>
          <p:nvSpPr>
            <p:cNvPr id="14" name="Rectangle">
              <a:extLst>
                <a:ext uri="{FF2B5EF4-FFF2-40B4-BE49-F238E27FC236}">
                  <a16:creationId xmlns:a16="http://schemas.microsoft.com/office/drawing/2014/main" id="{887033D3-49DB-1942-8EFE-495221423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48220" y="2194560"/>
              <a:ext cx="9665755" cy="2377440"/>
            </a:xfrm>
            <a:prstGeom prst="rect">
              <a:avLst/>
            </a:prstGeom>
            <a:noFill/>
            <a:ln w="19050" cap="flat">
              <a:solidFill>
                <a:srgbClr val="221F20"/>
              </a:solidFill>
              <a:miter lim="800000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/>
            </a:p>
          </p:txBody>
        </p:sp>
        <p:cxnSp>
          <p:nvCxnSpPr>
            <p:cNvPr id="16" name="Line">
              <a:extLst>
                <a:ext uri="{FF2B5EF4-FFF2-40B4-BE49-F238E27FC236}">
                  <a16:creationId xmlns:a16="http://schemas.microsoft.com/office/drawing/2014/main" id="{1D34E67B-C99D-96C0-F067-D25469848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23055" y="2194560"/>
              <a:ext cx="0" cy="2377440"/>
            </a:xfrm>
            <a:prstGeom prst="line">
              <a:avLst/>
            </a:prstGeom>
            <a:ln w="19050" cap="flat">
              <a:solidFill>
                <a:srgbClr val="221F2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</p:cxnSp>
        <p:cxnSp>
          <p:nvCxnSpPr>
            <p:cNvPr id="17" name="Line">
              <a:extLst>
                <a:ext uri="{FF2B5EF4-FFF2-40B4-BE49-F238E27FC236}">
                  <a16:creationId xmlns:a16="http://schemas.microsoft.com/office/drawing/2014/main" id="{1A27B5D3-FEDD-CFBD-8887-873D7792A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23055" y="3886200"/>
              <a:ext cx="7790920" cy="0"/>
            </a:xfrm>
            <a:prstGeom prst="line">
              <a:avLst/>
            </a:prstGeom>
            <a:ln w="19050" cap="flat">
              <a:solidFill>
                <a:srgbClr val="221F2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</p:cxnSp>
        <p:cxnSp>
          <p:nvCxnSpPr>
            <p:cNvPr id="18" name="Line">
              <a:extLst>
                <a:ext uri="{FF2B5EF4-FFF2-40B4-BE49-F238E27FC236}">
                  <a16:creationId xmlns:a16="http://schemas.microsoft.com/office/drawing/2014/main" id="{D0F32B29-F291-5C20-3B4F-9FF42D74B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51776" y="3886200"/>
              <a:ext cx="0" cy="685800"/>
            </a:xfrm>
            <a:prstGeom prst="line">
              <a:avLst/>
            </a:prstGeom>
            <a:ln w="19050" cap="flat">
              <a:solidFill>
                <a:srgbClr val="221F2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</p:cxnSp>
      </p:grpSp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AE35AAB2-FA15-2F55-A163-9EC121733B0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31520" y="2377440"/>
            <a:ext cx="1508760" cy="1508760"/>
          </a:xfrm>
          <a:noFill/>
        </p:spPr>
        <p:txBody>
          <a:bodyPr anchor="ctr" anchorCtr="0"/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en-US"/>
              <a:t>[Insignia]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074A305-D2F3-922C-9677-49EB48AA1C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520" y="4005072"/>
            <a:ext cx="1508760" cy="457200"/>
          </a:xfrm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cap="all" baseline="0"/>
            </a:lvl1pPr>
            <a:lvl2pPr marL="0" indent="0" algn="ctr">
              <a:spcBef>
                <a:spcPts val="0"/>
              </a:spcBef>
              <a:buFontTx/>
              <a:buNone/>
              <a:defRPr sz="1000" b="1" cap="all" baseline="0"/>
            </a:lvl2pPr>
            <a:lvl3pPr marL="0" indent="0" algn="ctr">
              <a:spcBef>
                <a:spcPts val="0"/>
              </a:spcBef>
              <a:buFontTx/>
              <a:buNone/>
              <a:defRPr sz="1000" b="1" cap="all" baseline="0"/>
            </a:lvl3pPr>
            <a:lvl4pPr marL="0" indent="0" algn="ctr">
              <a:spcBef>
                <a:spcPts val="0"/>
              </a:spcBef>
              <a:buFontTx/>
              <a:buNone/>
              <a:defRPr sz="1000" b="1" cap="all" baseline="0"/>
            </a:lvl4pPr>
            <a:lvl5pPr marL="0" indent="0" algn="ctr">
              <a:spcBef>
                <a:spcPts val="0"/>
              </a:spcBef>
              <a:buFontTx/>
              <a:buNone/>
              <a:defRPr sz="1000" b="1" cap="all" baseline="0"/>
            </a:lvl5pPr>
            <a:lvl6pPr marL="0" indent="0" algn="ctr">
              <a:spcBef>
                <a:spcPts val="0"/>
              </a:spcBef>
              <a:buFontTx/>
              <a:buNone/>
              <a:defRPr sz="1000" b="1" cap="all" baseline="0"/>
            </a:lvl6pPr>
            <a:lvl7pPr marL="0" indent="0" algn="ctr">
              <a:spcBef>
                <a:spcPts val="0"/>
              </a:spcBef>
              <a:buFontTx/>
              <a:buNone/>
              <a:defRPr sz="1000" b="1" cap="all" baseline="0"/>
            </a:lvl7pPr>
            <a:lvl8pPr marL="0" indent="0" algn="ctr">
              <a:spcBef>
                <a:spcPts val="0"/>
              </a:spcBef>
              <a:buFontTx/>
              <a:buNone/>
              <a:defRPr sz="1000" b="1" cap="all" baseline="0"/>
            </a:lvl8pPr>
            <a:lvl9pPr marL="0" indent="0" algn="ctr">
              <a:spcBef>
                <a:spcPts val="0"/>
              </a:spcBef>
              <a:buFontTx/>
              <a:buNone/>
              <a:defRPr sz="1000" b="1" cap="all" baseline="0"/>
            </a:lvl9pPr>
          </a:lstStyle>
          <a:p>
            <a:pPr lvl="0"/>
            <a:r>
              <a:rPr lang="en-US"/>
              <a:t>[DIVISION/UNIT NAME]</a:t>
            </a:r>
          </a:p>
        </p:txBody>
      </p:sp>
      <p:sp>
        <p:nvSpPr>
          <p:cNvPr id="2" name="Title 3"/>
          <p:cNvSpPr>
            <a:spLocks noGrp="1"/>
          </p:cNvSpPr>
          <p:nvPr>
            <p:ph type="ctrTitle" hasCustomPrompt="1"/>
          </p:nvPr>
        </p:nvSpPr>
        <p:spPr>
          <a:xfrm>
            <a:off x="2788922" y="2423160"/>
            <a:ext cx="7059168" cy="1325880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3600"/>
            </a:lvl1pPr>
          </a:lstStyle>
          <a:p>
            <a:r>
              <a:rPr lang="en-US"/>
              <a:t>[Presentation title]</a:t>
            </a:r>
          </a:p>
        </p:txBody>
      </p:sp>
      <p:sp>
        <p:nvSpPr>
          <p:cNvPr id="3" name="Subtitle 4"/>
          <p:cNvSpPr>
            <a:spLocks noGrp="1"/>
          </p:cNvSpPr>
          <p:nvPr>
            <p:ph type="subTitle" idx="1" hasCustomPrompt="1"/>
          </p:nvPr>
        </p:nvSpPr>
        <p:spPr>
          <a:xfrm>
            <a:off x="2788921" y="4005072"/>
            <a:ext cx="4187952" cy="457200"/>
          </a:xfrm>
        </p:spPr>
        <p:txBody>
          <a:bodyPr anchor="ctr" anchorCtr="0"/>
          <a:lstStyle>
            <a:lvl1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9pPr>
          </a:lstStyle>
          <a:p>
            <a:r>
              <a:rPr lang="en-US"/>
              <a:t>[Presentation subtitle/description]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97FD1123-ADF1-24AE-2B33-8CDACB9D1D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17536" y="4005072"/>
            <a:ext cx="2130680" cy="457200"/>
          </a:xfrm>
        </p:spPr>
        <p:txBody>
          <a:bodyPr anchor="ctr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5pPr>
            <a:lvl6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6pPr>
            <a:lvl7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7pPr>
            <a:lvl8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8pPr>
            <a:lvl9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[00 Month 0000]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E30138-5C21-5A03-23FE-B4AF79FC03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4210" y="431629"/>
            <a:ext cx="1695048" cy="5798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F8638F-E97C-4431-D37F-1CA6360AB1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9621" y="449557"/>
            <a:ext cx="665403" cy="58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509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signia -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U.S. Army" descr="U.S. Army">
            <a:extLst>
              <a:ext uri="{FF2B5EF4-FFF2-40B4-BE49-F238E27FC236}">
                <a16:creationId xmlns:a16="http://schemas.microsoft.com/office/drawing/2014/main" id="{E5D56B62-90C9-FA99-972E-FA36EAB7F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244899" y="112631"/>
            <a:ext cx="3246120" cy="1225808"/>
          </a:xfrm>
          <a:prstGeom prst="rect">
            <a:avLst/>
          </a:prstGeom>
        </p:spPr>
      </p:pic>
      <p:grpSp>
        <p:nvGrpSpPr>
          <p:cNvPr id="13" name="Group">
            <a:extLst>
              <a:ext uri="{FF2B5EF4-FFF2-40B4-BE49-F238E27FC236}">
                <a16:creationId xmlns:a16="http://schemas.microsoft.com/office/drawing/2014/main" id="{62471721-8ED1-D909-D100-C3B07C8BB08E}"/>
              </a:ext>
            </a:extLst>
          </p:cNvPr>
          <p:cNvGrpSpPr/>
          <p:nvPr userDrawn="1"/>
        </p:nvGrpSpPr>
        <p:grpSpPr>
          <a:xfrm>
            <a:off x="548220" y="2194560"/>
            <a:ext cx="9665755" cy="2377440"/>
            <a:chOff x="548220" y="2194560"/>
            <a:chExt cx="9665755" cy="2377440"/>
          </a:xfrm>
        </p:grpSpPr>
        <p:sp>
          <p:nvSpPr>
            <p:cNvPr id="14" name="Rectangle">
              <a:extLst>
                <a:ext uri="{FF2B5EF4-FFF2-40B4-BE49-F238E27FC236}">
                  <a16:creationId xmlns:a16="http://schemas.microsoft.com/office/drawing/2014/main" id="{C5411D44-AB36-F016-9496-657A8B6D5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48220" y="2194560"/>
              <a:ext cx="9665755" cy="2377440"/>
            </a:xfrm>
            <a:prstGeom prst="rect">
              <a:avLst/>
            </a:prstGeom>
            <a:noFill/>
            <a:ln w="19050" cap="flat">
              <a:solidFill>
                <a:srgbClr val="FFCC01"/>
              </a:solidFill>
              <a:miter lim="800000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/>
            </a:p>
          </p:txBody>
        </p:sp>
        <p:cxnSp>
          <p:nvCxnSpPr>
            <p:cNvPr id="16" name="Line">
              <a:extLst>
                <a:ext uri="{FF2B5EF4-FFF2-40B4-BE49-F238E27FC236}">
                  <a16:creationId xmlns:a16="http://schemas.microsoft.com/office/drawing/2014/main" id="{3E5395BA-88BA-39EE-7E28-9BE4B9963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23055" y="2194560"/>
              <a:ext cx="0" cy="2377440"/>
            </a:xfrm>
            <a:prstGeom prst="line">
              <a:avLst/>
            </a:prstGeom>
            <a:ln w="19050" cap="flat">
              <a:solidFill>
                <a:srgbClr val="FFCC0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</p:cxnSp>
        <p:cxnSp>
          <p:nvCxnSpPr>
            <p:cNvPr id="17" name="Line">
              <a:extLst>
                <a:ext uri="{FF2B5EF4-FFF2-40B4-BE49-F238E27FC236}">
                  <a16:creationId xmlns:a16="http://schemas.microsoft.com/office/drawing/2014/main" id="{74EEEC22-7C95-1CA1-4336-E183254D93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23055" y="3886200"/>
              <a:ext cx="7790920" cy="0"/>
            </a:xfrm>
            <a:prstGeom prst="line">
              <a:avLst/>
            </a:prstGeom>
            <a:ln w="19050" cap="flat">
              <a:solidFill>
                <a:srgbClr val="FFCC0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</p:cxnSp>
        <p:cxnSp>
          <p:nvCxnSpPr>
            <p:cNvPr id="18" name="Line">
              <a:extLst>
                <a:ext uri="{FF2B5EF4-FFF2-40B4-BE49-F238E27FC236}">
                  <a16:creationId xmlns:a16="http://schemas.microsoft.com/office/drawing/2014/main" id="{438FE9F8-E3A2-6D45-C8FE-759568CE0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51776" y="3886200"/>
              <a:ext cx="0" cy="685800"/>
            </a:xfrm>
            <a:prstGeom prst="line">
              <a:avLst/>
            </a:prstGeom>
            <a:ln w="19050" cap="flat">
              <a:solidFill>
                <a:srgbClr val="FFCC0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</p:cxnSp>
      </p:grpSp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7CC63249-8D22-FE1A-A032-D0C032E143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31520" y="2377440"/>
            <a:ext cx="1508760" cy="1508760"/>
          </a:xfrm>
          <a:noFill/>
        </p:spPr>
        <p:txBody>
          <a:bodyPr anchor="ctr" anchorCtr="0"/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en-US"/>
              <a:t>[Insignia]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BD1432C-51BE-3727-CA04-F097BC787B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520" y="4005072"/>
            <a:ext cx="1508760" cy="457200"/>
          </a:xfrm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cap="all" baseline="0"/>
            </a:lvl1pPr>
            <a:lvl2pPr marL="0" indent="0" algn="ctr">
              <a:spcBef>
                <a:spcPts val="0"/>
              </a:spcBef>
              <a:buFontTx/>
              <a:buNone/>
              <a:defRPr sz="1000" b="1" cap="all" baseline="0"/>
            </a:lvl2pPr>
            <a:lvl3pPr marL="0" indent="0" algn="ctr">
              <a:spcBef>
                <a:spcPts val="0"/>
              </a:spcBef>
              <a:buFontTx/>
              <a:buNone/>
              <a:defRPr sz="1000" b="1" cap="all" baseline="0"/>
            </a:lvl3pPr>
            <a:lvl4pPr marL="0" indent="0" algn="ctr">
              <a:spcBef>
                <a:spcPts val="0"/>
              </a:spcBef>
              <a:buFontTx/>
              <a:buNone/>
              <a:defRPr sz="1000" b="1" cap="all" baseline="0"/>
            </a:lvl4pPr>
            <a:lvl5pPr marL="0" indent="0" algn="ctr">
              <a:spcBef>
                <a:spcPts val="0"/>
              </a:spcBef>
              <a:buFontTx/>
              <a:buNone/>
              <a:defRPr sz="1000" b="1" cap="all" baseline="0"/>
            </a:lvl5pPr>
            <a:lvl6pPr marL="0" indent="0" algn="ctr">
              <a:spcBef>
                <a:spcPts val="0"/>
              </a:spcBef>
              <a:buFontTx/>
              <a:buNone/>
              <a:defRPr sz="1000" b="1" cap="all" baseline="0"/>
            </a:lvl6pPr>
            <a:lvl7pPr marL="0" indent="0" algn="ctr">
              <a:spcBef>
                <a:spcPts val="0"/>
              </a:spcBef>
              <a:buFontTx/>
              <a:buNone/>
              <a:defRPr sz="1000" b="1" cap="all" baseline="0"/>
            </a:lvl7pPr>
            <a:lvl8pPr marL="0" indent="0" algn="ctr">
              <a:spcBef>
                <a:spcPts val="0"/>
              </a:spcBef>
              <a:buFontTx/>
              <a:buNone/>
              <a:defRPr sz="1000" b="1" cap="all" baseline="0"/>
            </a:lvl8pPr>
            <a:lvl9pPr marL="0" indent="0" algn="ctr">
              <a:spcBef>
                <a:spcPts val="0"/>
              </a:spcBef>
              <a:buFontTx/>
              <a:buNone/>
              <a:defRPr sz="1000" b="1" cap="all" baseline="0"/>
            </a:lvl9pPr>
          </a:lstStyle>
          <a:p>
            <a:pPr lvl="0"/>
            <a:r>
              <a:rPr lang="en-US"/>
              <a:t>[DIVISION/UNIT NAME]</a:t>
            </a:r>
          </a:p>
        </p:txBody>
      </p:sp>
      <p:sp>
        <p:nvSpPr>
          <p:cNvPr id="2" name="Title 3"/>
          <p:cNvSpPr>
            <a:spLocks noGrp="1"/>
          </p:cNvSpPr>
          <p:nvPr>
            <p:ph type="ctrTitle" hasCustomPrompt="1"/>
          </p:nvPr>
        </p:nvSpPr>
        <p:spPr>
          <a:xfrm>
            <a:off x="2788922" y="2423160"/>
            <a:ext cx="7059168" cy="1325880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3600"/>
            </a:lvl1pPr>
          </a:lstStyle>
          <a:p>
            <a:r>
              <a:rPr lang="en-US"/>
              <a:t>[Presentation title]</a:t>
            </a:r>
          </a:p>
        </p:txBody>
      </p:sp>
      <p:sp>
        <p:nvSpPr>
          <p:cNvPr id="3" name="Subtitle 4"/>
          <p:cNvSpPr>
            <a:spLocks noGrp="1"/>
          </p:cNvSpPr>
          <p:nvPr>
            <p:ph type="subTitle" idx="1" hasCustomPrompt="1"/>
          </p:nvPr>
        </p:nvSpPr>
        <p:spPr>
          <a:xfrm>
            <a:off x="2788921" y="4005072"/>
            <a:ext cx="4187952" cy="457200"/>
          </a:xfrm>
        </p:spPr>
        <p:txBody>
          <a:bodyPr anchor="ctr" anchorCtr="0"/>
          <a:lstStyle>
            <a:lvl1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9pPr>
          </a:lstStyle>
          <a:p>
            <a:r>
              <a:rPr lang="en-US"/>
              <a:t>[Presentation subtitle/description]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97FD1123-ADF1-24AE-2B33-8CDACB9D1D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17536" y="4005072"/>
            <a:ext cx="2130679" cy="457200"/>
          </a:xfrm>
        </p:spPr>
        <p:txBody>
          <a:bodyPr anchor="ctr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5pPr>
            <a:lvl6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6pPr>
            <a:lvl7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7pPr>
            <a:lvl8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8pPr>
            <a:lvl9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[00 Month 0000]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4304A8-3CCA-576B-27F0-E66EC83978B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1906" y="430841"/>
            <a:ext cx="1699657" cy="5814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2395BC-517D-3320-1D77-1E368EF92C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9621" y="449557"/>
            <a:ext cx="665403" cy="58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11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600198"/>
            <a:ext cx="67951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9850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600198"/>
            <a:ext cx="6795136" cy="4572000"/>
          </a:xfrm>
        </p:spPr>
        <p:txBody>
          <a:bodyPr/>
          <a:lstStyle>
            <a:lvl1pPr marL="365760" indent="-365760">
              <a:buFont typeface="+mj-lt"/>
              <a:buAutoNum type="arabicPeriod"/>
              <a:defRPr b="1"/>
            </a:lvl1pPr>
            <a:lvl2pPr marL="365760" indent="0">
              <a:spcBef>
                <a:spcPts val="0"/>
              </a:spcBef>
              <a:buFontTx/>
              <a:buNone/>
              <a:defRPr/>
            </a:lvl2pPr>
            <a:lvl3pPr marL="548640">
              <a:defRPr/>
            </a:lvl3pPr>
            <a:lvl4pPr marL="731520">
              <a:defRPr/>
            </a:lvl4pPr>
            <a:lvl5pPr marL="914400">
              <a:defRPr/>
            </a:lvl5pPr>
            <a:lvl6pPr marL="1097280">
              <a:defRPr/>
            </a:lvl6pPr>
            <a:lvl7pPr marL="1280160">
              <a:defRPr/>
            </a:lvl7pPr>
            <a:lvl8pPr marL="1463040">
              <a:defRPr/>
            </a:lvl8pPr>
            <a:lvl9pPr marL="1645920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87907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17D0BA3-CE88-4FFE-E80D-CD039190B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39" y="1600200"/>
            <a:ext cx="536448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79" y="1600200"/>
            <a:ext cx="536448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0302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9713ED7-122D-D0BC-7C53-E1C615A94F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39" y="1600200"/>
            <a:ext cx="34503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0832" y="1600200"/>
            <a:ext cx="34503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17618FB-CD21-AF4A-B264-6355E9BD798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193023" y="1600200"/>
            <a:ext cx="34503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2869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61ED6E9-4BFC-F986-93E1-1249E94D97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1" y="1600200"/>
            <a:ext cx="2499359" cy="4572000"/>
          </a:xfrm>
        </p:spPr>
        <p:txBody>
          <a:bodyPr/>
          <a:lstStyle>
            <a:lvl1pPr marL="137160" indent="-137160">
              <a:defRPr sz="1300"/>
            </a:lvl1pPr>
            <a:lvl2pPr marL="274320" indent="-137160">
              <a:defRPr sz="1300"/>
            </a:lvl2pPr>
            <a:lvl3pPr marL="411480" indent="-137160">
              <a:defRPr sz="1300"/>
            </a:lvl3pPr>
            <a:lvl4pPr marL="548640" indent="-137160">
              <a:defRPr sz="1300"/>
            </a:lvl4pPr>
            <a:lvl5pPr marL="685800" indent="-137160">
              <a:defRPr sz="1300"/>
            </a:lvl5pPr>
            <a:lvl6pPr marL="822960" indent="-137160">
              <a:defRPr sz="1300"/>
            </a:lvl6pPr>
            <a:lvl7pPr marL="960120" indent="-137160">
              <a:defRPr sz="1300"/>
            </a:lvl7pPr>
            <a:lvl8pPr marL="1097280" indent="-137160">
              <a:defRPr sz="1300"/>
            </a:lvl8pPr>
            <a:lvl9pPr marL="1234440" indent="-137160"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13761" y="1600200"/>
            <a:ext cx="2499359" cy="4572000"/>
          </a:xfrm>
        </p:spPr>
        <p:txBody>
          <a:bodyPr/>
          <a:lstStyle>
            <a:lvl1pPr marL="137160" indent="-137160">
              <a:defRPr sz="1300"/>
            </a:lvl1pPr>
            <a:lvl2pPr marL="274320" indent="-137160">
              <a:defRPr sz="1300"/>
            </a:lvl2pPr>
            <a:lvl3pPr marL="411480" indent="-137160">
              <a:defRPr sz="1300"/>
            </a:lvl3pPr>
            <a:lvl4pPr marL="548640" indent="-137160">
              <a:defRPr sz="1300"/>
            </a:lvl4pPr>
            <a:lvl5pPr marL="685800" indent="-137160">
              <a:defRPr sz="1300"/>
            </a:lvl5pPr>
            <a:lvl6pPr marL="822960" indent="-137160">
              <a:defRPr sz="1300"/>
            </a:lvl6pPr>
            <a:lvl7pPr marL="960120" indent="-137160">
              <a:defRPr sz="1300"/>
            </a:lvl7pPr>
            <a:lvl8pPr marL="1097280" indent="-137160">
              <a:defRPr sz="1300"/>
            </a:lvl8pPr>
            <a:lvl9pPr marL="1234440" indent="-137160"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17618FB-CD21-AF4A-B264-6355E9BD798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78881" y="1600200"/>
            <a:ext cx="2499359" cy="4572000"/>
          </a:xfrm>
        </p:spPr>
        <p:txBody>
          <a:bodyPr/>
          <a:lstStyle>
            <a:lvl1pPr marL="137160" indent="-137160">
              <a:defRPr sz="1300"/>
            </a:lvl1pPr>
            <a:lvl2pPr marL="274320" indent="-137160">
              <a:defRPr sz="1300"/>
            </a:lvl2pPr>
            <a:lvl3pPr marL="411480" indent="-137160">
              <a:defRPr sz="1300"/>
            </a:lvl3pPr>
            <a:lvl4pPr marL="548640" indent="-137160">
              <a:defRPr sz="1300"/>
            </a:lvl4pPr>
            <a:lvl5pPr marL="685800" indent="-137160">
              <a:defRPr sz="1300"/>
            </a:lvl5pPr>
            <a:lvl6pPr marL="822960" indent="-137160">
              <a:defRPr sz="1300"/>
            </a:lvl6pPr>
            <a:lvl7pPr marL="960120" indent="-137160">
              <a:defRPr sz="1300"/>
            </a:lvl7pPr>
            <a:lvl8pPr marL="1097280" indent="-137160">
              <a:defRPr sz="1300"/>
            </a:lvl8pPr>
            <a:lvl9pPr marL="1234440" indent="-137160"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873DCC96-E62A-5505-4F1E-4A80C8498209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9144001" y="1600200"/>
            <a:ext cx="2499359" cy="4572000"/>
          </a:xfrm>
        </p:spPr>
        <p:txBody>
          <a:bodyPr/>
          <a:lstStyle>
            <a:lvl1pPr marL="137160" indent="-137160">
              <a:defRPr sz="1300"/>
            </a:lvl1pPr>
            <a:lvl2pPr marL="274320" indent="-137160">
              <a:defRPr sz="1300"/>
            </a:lvl2pPr>
            <a:lvl3pPr marL="411480" indent="-137160">
              <a:defRPr sz="1300"/>
            </a:lvl3pPr>
            <a:lvl4pPr marL="548640" indent="-137160">
              <a:defRPr sz="1300"/>
            </a:lvl4pPr>
            <a:lvl5pPr marL="685800" indent="-137160">
              <a:defRPr sz="1300"/>
            </a:lvl5pPr>
            <a:lvl6pPr marL="822960" indent="-137160">
              <a:defRPr sz="1300"/>
            </a:lvl6pPr>
            <a:lvl7pPr marL="960120" indent="-137160">
              <a:defRPr sz="1300"/>
            </a:lvl7pPr>
            <a:lvl8pPr marL="1097280" indent="-137160">
              <a:defRPr sz="1300"/>
            </a:lvl8pPr>
            <a:lvl9pPr marL="1234440" indent="-137160"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30483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U.S. Army" descr="U.S. Army">
            <a:extLst>
              <a:ext uri="{FF2B5EF4-FFF2-40B4-BE49-F238E27FC236}">
                <a16:creationId xmlns:a16="http://schemas.microsoft.com/office/drawing/2014/main" id="{41124F8A-8778-6EC1-1E85-268777D527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244899" y="112631"/>
            <a:ext cx="3246120" cy="1225808"/>
          </a:xfrm>
          <a:prstGeom prst="rect">
            <a:avLst/>
          </a:prstGeom>
          <a:noFill/>
        </p:spPr>
      </p:pic>
      <p:grpSp>
        <p:nvGrpSpPr>
          <p:cNvPr id="6" name="Group">
            <a:extLst>
              <a:ext uri="{FF2B5EF4-FFF2-40B4-BE49-F238E27FC236}">
                <a16:creationId xmlns:a16="http://schemas.microsoft.com/office/drawing/2014/main" id="{6F4FA687-F60B-BC3A-D7A8-6F4523AF6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8219" y="2194560"/>
            <a:ext cx="7173382" cy="2377440"/>
            <a:chOff x="411163" y="2240280"/>
            <a:chExt cx="6446837" cy="2377440"/>
          </a:xfrm>
        </p:grpSpPr>
        <p:sp>
          <p:nvSpPr>
            <p:cNvPr id="10" name="Rectangle">
              <a:extLst>
                <a:ext uri="{FF2B5EF4-FFF2-40B4-BE49-F238E27FC236}">
                  <a16:creationId xmlns:a16="http://schemas.microsoft.com/office/drawing/2014/main" id="{BF21F3A3-93C1-5149-0930-09CBE88BD3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11163" y="2240280"/>
              <a:ext cx="6446837" cy="2377440"/>
            </a:xfrm>
            <a:prstGeom prst="rect">
              <a:avLst/>
            </a:prstGeom>
            <a:noFill/>
            <a:ln w="19050" cap="flat">
              <a:solidFill>
                <a:srgbClr val="221F20"/>
              </a:solidFill>
              <a:miter lim="800000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/>
            </a:p>
          </p:txBody>
        </p:sp>
        <p:cxnSp>
          <p:nvCxnSpPr>
            <p:cNvPr id="12" name="Line">
              <a:extLst>
                <a:ext uri="{FF2B5EF4-FFF2-40B4-BE49-F238E27FC236}">
                  <a16:creationId xmlns:a16="http://schemas.microsoft.com/office/drawing/2014/main" id="{7EE4A926-6B61-0880-E206-8C2FB773EA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11163" y="3931920"/>
              <a:ext cx="6446837" cy="0"/>
            </a:xfrm>
            <a:prstGeom prst="line">
              <a:avLst/>
            </a:prstGeom>
            <a:ln w="19050" cap="flat">
              <a:solidFill>
                <a:srgbClr val="221F2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</p:cxnSp>
        <p:cxnSp>
          <p:nvCxnSpPr>
            <p:cNvPr id="15" name="Line">
              <a:extLst>
                <a:ext uri="{FF2B5EF4-FFF2-40B4-BE49-F238E27FC236}">
                  <a16:creationId xmlns:a16="http://schemas.microsoft.com/office/drawing/2014/main" id="{7F1F819D-50CB-87A3-F07D-A4A501244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72796" y="3931920"/>
              <a:ext cx="0" cy="685800"/>
            </a:xfrm>
            <a:prstGeom prst="line">
              <a:avLst/>
            </a:prstGeom>
            <a:ln w="19050" cap="flat">
              <a:solidFill>
                <a:srgbClr val="221F2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399" y="2423160"/>
            <a:ext cx="6429375" cy="1325880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3600"/>
            </a:lvl1pPr>
          </a:lstStyle>
          <a:p>
            <a:r>
              <a:rPr lang="en-US"/>
              <a:t>[Presentation title]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005072"/>
            <a:ext cx="3565525" cy="457200"/>
          </a:xfrm>
        </p:spPr>
        <p:txBody>
          <a:bodyPr anchor="ctr" anchorCtr="0"/>
          <a:lstStyle>
            <a:lvl1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9pPr>
          </a:lstStyle>
          <a:p>
            <a:r>
              <a:rPr lang="en-US"/>
              <a:t>[Presentation subtitle/description]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7FD1123-ADF1-24AE-2B33-8CDACB9D1D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2079" y="4005072"/>
            <a:ext cx="2131695" cy="457200"/>
          </a:xfrm>
        </p:spPr>
        <p:txBody>
          <a:bodyPr anchor="ctr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5pPr>
            <a:lvl6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6pPr>
            <a:lvl7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7pPr>
            <a:lvl8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8pPr>
            <a:lvl9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[00 Month 0000]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088054-ACEA-98DB-84CC-4533E26646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1906" y="431629"/>
            <a:ext cx="1699657" cy="5798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192B5E-4413-ED26-61F8-572CDA53D27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9530" y="449557"/>
            <a:ext cx="665586" cy="58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410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61ED6E9-4BFC-F986-93E1-1249E94D97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FDCDCBF-BE41-ACC6-2307-F24F0B601969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548640" y="1600200"/>
            <a:ext cx="557784" cy="555498"/>
          </a:xfrm>
        </p:spPr>
        <p:txBody>
          <a:bodyPr anchor="ctr" anchorCtr="0"/>
          <a:lstStyle>
            <a:lvl1pPr marL="0" indent="0" algn="ctr">
              <a:buFontTx/>
              <a:buNone/>
              <a:defRPr sz="800"/>
            </a:lvl1pPr>
          </a:lstStyle>
          <a:p>
            <a:r>
              <a:rPr lang="en-US"/>
              <a:t>[Icon]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>
          <a:xfrm>
            <a:off x="548641" y="2285998"/>
            <a:ext cx="2499359" cy="3886202"/>
          </a:xfrm>
        </p:spPr>
        <p:txBody>
          <a:bodyPr/>
          <a:lstStyle>
            <a:lvl1pPr marL="137160" indent="-137160">
              <a:defRPr sz="1300"/>
            </a:lvl1pPr>
            <a:lvl2pPr marL="274320" indent="-137160">
              <a:defRPr sz="1300"/>
            </a:lvl2pPr>
            <a:lvl3pPr marL="411480" indent="-137160">
              <a:defRPr sz="1300"/>
            </a:lvl3pPr>
            <a:lvl4pPr marL="548640" indent="-137160">
              <a:defRPr sz="1300"/>
            </a:lvl4pPr>
            <a:lvl5pPr marL="685800" indent="-137160">
              <a:defRPr sz="1300"/>
            </a:lvl5pPr>
            <a:lvl6pPr marL="822960" indent="-137160">
              <a:defRPr sz="1300"/>
            </a:lvl6pPr>
            <a:lvl7pPr marL="960120" indent="-137160">
              <a:defRPr sz="1300"/>
            </a:lvl7pPr>
            <a:lvl8pPr marL="1097280" indent="-137160">
              <a:defRPr sz="1300"/>
            </a:lvl8pPr>
            <a:lvl9pPr marL="1234440" indent="-137160"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C7652FE0-2E63-C05D-5D80-EE5429B0A7EE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413760" y="1600200"/>
            <a:ext cx="557784" cy="557784"/>
          </a:xfrm>
        </p:spPr>
        <p:txBody>
          <a:bodyPr anchor="ctr" anchorCtr="0"/>
          <a:lstStyle>
            <a:lvl1pPr marL="0" indent="0" algn="ctr">
              <a:buFontTx/>
              <a:buNone/>
              <a:defRPr sz="800"/>
            </a:lvl1pPr>
          </a:lstStyle>
          <a:p>
            <a:r>
              <a:rPr lang="en-US"/>
              <a:t>[Icon]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/>
          </p:nvPr>
        </p:nvSpPr>
        <p:spPr>
          <a:xfrm>
            <a:off x="3413761" y="2285998"/>
            <a:ext cx="2499359" cy="3886202"/>
          </a:xfrm>
        </p:spPr>
        <p:txBody>
          <a:bodyPr/>
          <a:lstStyle>
            <a:lvl1pPr marL="137160" indent="-137160">
              <a:defRPr sz="1300"/>
            </a:lvl1pPr>
            <a:lvl2pPr marL="274320" indent="-137160">
              <a:defRPr sz="1300"/>
            </a:lvl2pPr>
            <a:lvl3pPr marL="411480" indent="-137160">
              <a:defRPr sz="1300"/>
            </a:lvl3pPr>
            <a:lvl4pPr marL="548640" indent="-137160">
              <a:defRPr sz="1300"/>
            </a:lvl4pPr>
            <a:lvl5pPr marL="685800" indent="-137160">
              <a:defRPr sz="1300"/>
            </a:lvl5pPr>
            <a:lvl6pPr marL="822960" indent="-137160">
              <a:defRPr sz="1300"/>
            </a:lvl6pPr>
            <a:lvl7pPr marL="960120" indent="-137160">
              <a:defRPr sz="1300"/>
            </a:lvl7pPr>
            <a:lvl8pPr marL="1097280" indent="-137160">
              <a:defRPr sz="1300"/>
            </a:lvl8pPr>
            <a:lvl9pPr marL="1234440" indent="-137160"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B76F3E0A-3A89-0179-6808-7B86658B293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6278880" y="1600200"/>
            <a:ext cx="557784" cy="557784"/>
          </a:xfrm>
        </p:spPr>
        <p:txBody>
          <a:bodyPr anchor="ctr" anchorCtr="0"/>
          <a:lstStyle>
            <a:lvl1pPr marL="0" indent="0" algn="ctr">
              <a:buFontTx/>
              <a:buNone/>
              <a:defRPr sz="800"/>
            </a:lvl1pPr>
          </a:lstStyle>
          <a:p>
            <a:r>
              <a:rPr lang="en-US"/>
              <a:t>[Icon]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617618FB-CD21-AF4A-B264-6355E9BD798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78881" y="2285998"/>
            <a:ext cx="2499359" cy="3886202"/>
          </a:xfrm>
        </p:spPr>
        <p:txBody>
          <a:bodyPr/>
          <a:lstStyle>
            <a:lvl1pPr marL="137160" indent="-137160">
              <a:defRPr sz="1300"/>
            </a:lvl1pPr>
            <a:lvl2pPr marL="274320" indent="-137160">
              <a:defRPr sz="1300"/>
            </a:lvl2pPr>
            <a:lvl3pPr marL="411480" indent="-137160">
              <a:defRPr sz="1300"/>
            </a:lvl3pPr>
            <a:lvl4pPr marL="548640" indent="-137160">
              <a:defRPr sz="1300"/>
            </a:lvl4pPr>
            <a:lvl5pPr marL="685800" indent="-137160">
              <a:defRPr sz="1300"/>
            </a:lvl5pPr>
            <a:lvl6pPr marL="822960" indent="-137160">
              <a:defRPr sz="1300"/>
            </a:lvl6pPr>
            <a:lvl7pPr marL="960120" indent="-137160">
              <a:defRPr sz="1300"/>
            </a:lvl7pPr>
            <a:lvl8pPr marL="1097280" indent="-137160">
              <a:defRPr sz="1300"/>
            </a:lvl8pPr>
            <a:lvl9pPr marL="1234440" indent="-137160"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83E5AF74-1A89-50D1-F570-2D5345102584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9144000" y="1600200"/>
            <a:ext cx="557784" cy="557784"/>
          </a:xfrm>
        </p:spPr>
        <p:txBody>
          <a:bodyPr anchor="ctr" anchorCtr="0"/>
          <a:lstStyle>
            <a:lvl1pPr marL="0" indent="0" algn="ctr">
              <a:buFontTx/>
              <a:buNone/>
              <a:defRPr sz="800"/>
            </a:lvl1pPr>
          </a:lstStyle>
          <a:p>
            <a:r>
              <a:rPr lang="en-US"/>
              <a:t>[Icon]</a:t>
            </a:r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873DCC96-E62A-5505-4F1E-4A80C8498209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9144001" y="2285998"/>
            <a:ext cx="2499359" cy="3886202"/>
          </a:xfrm>
        </p:spPr>
        <p:txBody>
          <a:bodyPr/>
          <a:lstStyle>
            <a:lvl1pPr marL="137160" indent="-137160">
              <a:defRPr sz="1300"/>
            </a:lvl1pPr>
            <a:lvl2pPr marL="274320" indent="-137160">
              <a:defRPr sz="1300"/>
            </a:lvl2pPr>
            <a:lvl3pPr marL="411480" indent="-137160">
              <a:defRPr sz="1300"/>
            </a:lvl3pPr>
            <a:lvl4pPr marL="548640" indent="-137160">
              <a:defRPr sz="1300"/>
            </a:lvl4pPr>
            <a:lvl5pPr marL="685800" indent="-137160">
              <a:defRPr sz="1300"/>
            </a:lvl5pPr>
            <a:lvl6pPr marL="822960" indent="-137160">
              <a:defRPr sz="1300"/>
            </a:lvl6pPr>
            <a:lvl7pPr marL="960120" indent="-137160">
              <a:defRPr sz="1300"/>
            </a:lvl7pPr>
            <a:lvl8pPr marL="1097280" indent="-137160">
              <a:defRPr sz="1300"/>
            </a:lvl8pPr>
            <a:lvl9pPr marL="1234440" indent="-137160"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4068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Icon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61ED6E9-4BFC-F986-93E1-1249E94D97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FDCDCBF-BE41-ACC6-2307-F24F0B601969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546947" y="1621466"/>
            <a:ext cx="557784" cy="555498"/>
          </a:xfrm>
        </p:spPr>
        <p:txBody>
          <a:bodyPr anchor="ctr" anchorCtr="0"/>
          <a:lstStyle>
            <a:lvl1pPr marL="0" indent="0" algn="ctr">
              <a:buFontTx/>
              <a:buNone/>
              <a:defRPr sz="800"/>
            </a:lvl1pPr>
          </a:lstStyle>
          <a:p>
            <a:r>
              <a:rPr lang="en-US"/>
              <a:t>[Icon]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>
          <a:xfrm>
            <a:off x="546947" y="2610284"/>
            <a:ext cx="2499359" cy="1275909"/>
          </a:xfrm>
        </p:spPr>
        <p:txBody>
          <a:bodyPr/>
          <a:lstStyle>
            <a:lvl1pPr marL="137160" indent="-137160">
              <a:defRPr sz="1300"/>
            </a:lvl1pPr>
            <a:lvl2pPr marL="274320" indent="-137160">
              <a:defRPr sz="1300"/>
            </a:lvl2pPr>
            <a:lvl3pPr marL="411480" indent="-137160">
              <a:defRPr sz="1300"/>
            </a:lvl3pPr>
            <a:lvl4pPr marL="548640" indent="-137160">
              <a:defRPr sz="1300"/>
            </a:lvl4pPr>
            <a:lvl5pPr marL="685800" indent="-137160">
              <a:defRPr sz="1300"/>
            </a:lvl5pPr>
            <a:lvl6pPr marL="822960" indent="-137160">
              <a:defRPr sz="1300"/>
            </a:lvl6pPr>
            <a:lvl7pPr marL="960120" indent="-137160">
              <a:defRPr sz="1300"/>
            </a:lvl7pPr>
            <a:lvl8pPr marL="1097280" indent="-137160">
              <a:defRPr sz="1300"/>
            </a:lvl8pPr>
            <a:lvl9pPr marL="1234440" indent="-137160"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C7652FE0-2E63-C05D-5D80-EE5429B0A7EE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413760" y="1621466"/>
            <a:ext cx="557784" cy="557784"/>
          </a:xfrm>
        </p:spPr>
        <p:txBody>
          <a:bodyPr anchor="ctr" anchorCtr="0"/>
          <a:lstStyle>
            <a:lvl1pPr marL="0" indent="0" algn="ctr">
              <a:buFontTx/>
              <a:buNone/>
              <a:defRPr sz="800"/>
            </a:lvl1pPr>
          </a:lstStyle>
          <a:p>
            <a:r>
              <a:rPr lang="en-US"/>
              <a:t>[Icon]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/>
          </p:nvPr>
        </p:nvSpPr>
        <p:spPr>
          <a:xfrm>
            <a:off x="3412067" y="2610284"/>
            <a:ext cx="2499359" cy="1275909"/>
          </a:xfrm>
        </p:spPr>
        <p:txBody>
          <a:bodyPr/>
          <a:lstStyle>
            <a:lvl1pPr marL="137160" indent="-137160">
              <a:defRPr sz="1300"/>
            </a:lvl1pPr>
            <a:lvl2pPr marL="274320" indent="-137160">
              <a:defRPr sz="1300"/>
            </a:lvl2pPr>
            <a:lvl3pPr marL="411480" indent="-137160">
              <a:defRPr sz="1300"/>
            </a:lvl3pPr>
            <a:lvl4pPr marL="548640" indent="-137160">
              <a:defRPr sz="1300"/>
            </a:lvl4pPr>
            <a:lvl5pPr marL="685800" indent="-137160">
              <a:defRPr sz="1300"/>
            </a:lvl5pPr>
            <a:lvl6pPr marL="822960" indent="-137160">
              <a:defRPr sz="1300"/>
            </a:lvl6pPr>
            <a:lvl7pPr marL="960120" indent="-137160">
              <a:defRPr sz="1300"/>
            </a:lvl7pPr>
            <a:lvl8pPr marL="1097280" indent="-137160">
              <a:defRPr sz="1300"/>
            </a:lvl8pPr>
            <a:lvl9pPr marL="1234440" indent="-137160"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B76F3E0A-3A89-0179-6808-7B86658B293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6278880" y="1621466"/>
            <a:ext cx="557784" cy="557784"/>
          </a:xfrm>
        </p:spPr>
        <p:txBody>
          <a:bodyPr anchor="ctr" anchorCtr="0"/>
          <a:lstStyle>
            <a:lvl1pPr marL="0" indent="0" algn="ctr">
              <a:buFontTx/>
              <a:buNone/>
              <a:defRPr sz="800"/>
            </a:lvl1pPr>
          </a:lstStyle>
          <a:p>
            <a:r>
              <a:rPr lang="en-US"/>
              <a:t>[Icon]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617618FB-CD21-AF4A-B264-6355E9BD798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77187" y="2610284"/>
            <a:ext cx="2499359" cy="1275909"/>
          </a:xfrm>
        </p:spPr>
        <p:txBody>
          <a:bodyPr/>
          <a:lstStyle>
            <a:lvl1pPr marL="137160" indent="-137160">
              <a:defRPr sz="1300"/>
            </a:lvl1pPr>
            <a:lvl2pPr marL="274320" indent="-137160">
              <a:defRPr sz="1300"/>
            </a:lvl2pPr>
            <a:lvl3pPr marL="411480" indent="-137160">
              <a:defRPr sz="1300"/>
            </a:lvl3pPr>
            <a:lvl4pPr marL="548640" indent="-137160">
              <a:defRPr sz="1300"/>
            </a:lvl4pPr>
            <a:lvl5pPr marL="685800" indent="-137160">
              <a:defRPr sz="1300"/>
            </a:lvl5pPr>
            <a:lvl6pPr marL="822960" indent="-137160">
              <a:defRPr sz="1300"/>
            </a:lvl6pPr>
            <a:lvl7pPr marL="960120" indent="-137160">
              <a:defRPr sz="1300"/>
            </a:lvl7pPr>
            <a:lvl8pPr marL="1097280" indent="-137160">
              <a:defRPr sz="1300"/>
            </a:lvl8pPr>
            <a:lvl9pPr marL="1234440" indent="-137160"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83E5AF74-1A89-50D1-F570-2D5345102584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9144000" y="1621466"/>
            <a:ext cx="557784" cy="557784"/>
          </a:xfrm>
        </p:spPr>
        <p:txBody>
          <a:bodyPr anchor="ctr" anchorCtr="0"/>
          <a:lstStyle>
            <a:lvl1pPr marL="0" indent="0" algn="ctr">
              <a:buFontTx/>
              <a:buNone/>
              <a:defRPr sz="800"/>
            </a:lvl1pPr>
          </a:lstStyle>
          <a:p>
            <a:r>
              <a:rPr lang="en-US"/>
              <a:t>[Icon]</a:t>
            </a:r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873DCC96-E62A-5505-4F1E-4A80C8498209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9142307" y="2610284"/>
            <a:ext cx="2499359" cy="1275909"/>
          </a:xfrm>
        </p:spPr>
        <p:txBody>
          <a:bodyPr/>
          <a:lstStyle>
            <a:lvl1pPr marL="137160" indent="-137160">
              <a:defRPr sz="1300"/>
            </a:lvl1pPr>
            <a:lvl2pPr marL="274320" indent="-137160">
              <a:defRPr sz="1300"/>
            </a:lvl2pPr>
            <a:lvl3pPr marL="411480" indent="-137160">
              <a:defRPr sz="1300"/>
            </a:lvl3pPr>
            <a:lvl4pPr marL="548640" indent="-137160">
              <a:defRPr sz="1300"/>
            </a:lvl4pPr>
            <a:lvl5pPr marL="685800" indent="-137160">
              <a:defRPr sz="1300"/>
            </a:lvl5pPr>
            <a:lvl6pPr marL="822960" indent="-137160">
              <a:defRPr sz="1300"/>
            </a:lvl6pPr>
            <a:lvl7pPr marL="960120" indent="-137160">
              <a:defRPr sz="1300"/>
            </a:lvl7pPr>
            <a:lvl8pPr marL="1097280" indent="-137160">
              <a:defRPr sz="1300"/>
            </a:lvl8pPr>
            <a:lvl9pPr marL="1234440" indent="-137160"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42095813-F38B-7B0E-4564-53FB8F4CB23B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546947" y="2298382"/>
            <a:ext cx="2499359" cy="262628"/>
          </a:xfrm>
        </p:spPr>
        <p:txBody>
          <a:bodyPr/>
          <a:lstStyle>
            <a:lvl1pPr marL="0" indent="0">
              <a:buNone/>
              <a:defRPr sz="1300">
                <a:solidFill>
                  <a:srgbClr val="FFCC01"/>
                </a:solidFill>
              </a:defRPr>
            </a:lvl1pPr>
            <a:lvl2pPr marL="274320" indent="-137160">
              <a:defRPr sz="1300"/>
            </a:lvl2pPr>
            <a:lvl3pPr marL="411480" indent="-137160">
              <a:defRPr sz="1300"/>
            </a:lvl3pPr>
            <a:lvl4pPr marL="548640" indent="-137160">
              <a:defRPr sz="1300"/>
            </a:lvl4pPr>
            <a:lvl5pPr marL="685800" indent="-137160">
              <a:defRPr sz="1300"/>
            </a:lvl5pPr>
            <a:lvl6pPr marL="822960" indent="-137160">
              <a:defRPr sz="1300"/>
            </a:lvl6pPr>
            <a:lvl7pPr marL="960120" indent="-137160">
              <a:defRPr sz="1300"/>
            </a:lvl7pPr>
            <a:lvl8pPr marL="1097280" indent="-137160">
              <a:defRPr sz="1300"/>
            </a:lvl8pPr>
            <a:lvl9pPr marL="1234440" indent="-137160">
              <a:defRPr sz="1300"/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F076182D-78C6-FE6E-ADF9-BD99BFB4288B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3412067" y="2298382"/>
            <a:ext cx="2499359" cy="262628"/>
          </a:xfrm>
        </p:spPr>
        <p:txBody>
          <a:bodyPr/>
          <a:lstStyle>
            <a:lvl1pPr marL="0" indent="0">
              <a:buNone/>
              <a:defRPr sz="1300">
                <a:solidFill>
                  <a:srgbClr val="FFCC01"/>
                </a:solidFill>
              </a:defRPr>
            </a:lvl1pPr>
            <a:lvl2pPr marL="274320" indent="-137160">
              <a:defRPr sz="1300"/>
            </a:lvl2pPr>
            <a:lvl3pPr marL="411480" indent="-137160">
              <a:defRPr sz="1300"/>
            </a:lvl3pPr>
            <a:lvl4pPr marL="548640" indent="-137160">
              <a:defRPr sz="1300"/>
            </a:lvl4pPr>
            <a:lvl5pPr marL="685800" indent="-137160">
              <a:defRPr sz="1300"/>
            </a:lvl5pPr>
            <a:lvl6pPr marL="822960" indent="-137160">
              <a:defRPr sz="1300"/>
            </a:lvl6pPr>
            <a:lvl7pPr marL="960120" indent="-137160">
              <a:defRPr sz="1300"/>
            </a:lvl7pPr>
            <a:lvl8pPr marL="1097280" indent="-137160">
              <a:defRPr sz="1300"/>
            </a:lvl8pPr>
            <a:lvl9pPr marL="1234440" indent="-137160">
              <a:defRPr sz="1300"/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33A2832D-4269-C3DF-C8A6-AE09F105CBFF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277187" y="2298382"/>
            <a:ext cx="2499359" cy="262628"/>
          </a:xfrm>
        </p:spPr>
        <p:txBody>
          <a:bodyPr/>
          <a:lstStyle>
            <a:lvl1pPr marL="0" indent="0">
              <a:buNone/>
              <a:defRPr sz="1300">
                <a:solidFill>
                  <a:srgbClr val="FFCC01"/>
                </a:solidFill>
              </a:defRPr>
            </a:lvl1pPr>
            <a:lvl2pPr marL="274320" indent="-137160">
              <a:defRPr sz="1300"/>
            </a:lvl2pPr>
            <a:lvl3pPr marL="411480" indent="-137160">
              <a:defRPr sz="1300"/>
            </a:lvl3pPr>
            <a:lvl4pPr marL="548640" indent="-137160">
              <a:defRPr sz="1300"/>
            </a:lvl4pPr>
            <a:lvl5pPr marL="685800" indent="-137160">
              <a:defRPr sz="1300"/>
            </a:lvl5pPr>
            <a:lvl6pPr marL="822960" indent="-137160">
              <a:defRPr sz="1300"/>
            </a:lvl6pPr>
            <a:lvl7pPr marL="960120" indent="-137160">
              <a:defRPr sz="1300"/>
            </a:lvl7pPr>
            <a:lvl8pPr marL="1097280" indent="-137160">
              <a:defRPr sz="1300"/>
            </a:lvl8pPr>
            <a:lvl9pPr marL="1234440" indent="-137160">
              <a:defRPr sz="1300"/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D0672BFF-E05A-3CA3-5B77-A47D7974C553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9142307" y="2298382"/>
            <a:ext cx="2499359" cy="262628"/>
          </a:xfrm>
        </p:spPr>
        <p:txBody>
          <a:bodyPr/>
          <a:lstStyle>
            <a:lvl1pPr marL="0" indent="0">
              <a:buNone/>
              <a:defRPr sz="1300">
                <a:solidFill>
                  <a:srgbClr val="FFCC01"/>
                </a:solidFill>
              </a:defRPr>
            </a:lvl1pPr>
            <a:lvl2pPr marL="274320" indent="-137160">
              <a:defRPr sz="1300"/>
            </a:lvl2pPr>
            <a:lvl3pPr marL="411480" indent="-137160">
              <a:defRPr sz="1300"/>
            </a:lvl3pPr>
            <a:lvl4pPr marL="548640" indent="-137160">
              <a:defRPr sz="1300"/>
            </a:lvl4pPr>
            <a:lvl5pPr marL="685800" indent="-137160">
              <a:defRPr sz="1300"/>
            </a:lvl5pPr>
            <a:lvl6pPr marL="822960" indent="-137160">
              <a:defRPr sz="1300"/>
            </a:lvl6pPr>
            <a:lvl7pPr marL="960120" indent="-137160">
              <a:defRPr sz="1300"/>
            </a:lvl7pPr>
            <a:lvl8pPr marL="1097280" indent="-137160">
              <a:defRPr sz="1300"/>
            </a:lvl8pPr>
            <a:lvl9pPr marL="1234440" indent="-137160">
              <a:defRPr sz="1300"/>
            </a:lvl9pPr>
          </a:lstStyle>
          <a:p>
            <a:pPr lvl="0"/>
            <a:r>
              <a:rPr lang="en-US"/>
              <a:t>Title 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E047FB43-8112-2206-7949-42D44374B6E4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546947" y="3977999"/>
            <a:ext cx="557784" cy="555498"/>
          </a:xfrm>
        </p:spPr>
        <p:txBody>
          <a:bodyPr anchor="ctr" anchorCtr="0"/>
          <a:lstStyle>
            <a:lvl1pPr marL="0" indent="0" algn="ctr">
              <a:buFontTx/>
              <a:buNone/>
              <a:defRPr sz="800"/>
            </a:lvl1pPr>
          </a:lstStyle>
          <a:p>
            <a:r>
              <a:rPr lang="en-US"/>
              <a:t>[Icon]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5AE8CC52-9B02-73EA-32AA-AD5EAD829861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546947" y="4966817"/>
            <a:ext cx="2499359" cy="1275909"/>
          </a:xfrm>
        </p:spPr>
        <p:txBody>
          <a:bodyPr/>
          <a:lstStyle>
            <a:lvl1pPr marL="137160" indent="-137160">
              <a:defRPr sz="1300"/>
            </a:lvl1pPr>
            <a:lvl2pPr marL="274320" indent="-137160">
              <a:defRPr sz="1300"/>
            </a:lvl2pPr>
            <a:lvl3pPr marL="411480" indent="-137160">
              <a:defRPr sz="1300"/>
            </a:lvl3pPr>
            <a:lvl4pPr marL="548640" indent="-137160">
              <a:defRPr sz="1300"/>
            </a:lvl4pPr>
            <a:lvl5pPr marL="685800" indent="-137160">
              <a:defRPr sz="1300"/>
            </a:lvl5pPr>
            <a:lvl6pPr marL="822960" indent="-137160">
              <a:defRPr sz="1300"/>
            </a:lvl6pPr>
            <a:lvl7pPr marL="960120" indent="-137160">
              <a:defRPr sz="1300"/>
            </a:lvl7pPr>
            <a:lvl8pPr marL="1097280" indent="-137160">
              <a:defRPr sz="1300"/>
            </a:lvl8pPr>
            <a:lvl9pPr marL="1234440" indent="-137160"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9E60D791-83B9-F150-1E8A-75E2B7FEDB8B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3413760" y="3977999"/>
            <a:ext cx="557784" cy="557784"/>
          </a:xfrm>
        </p:spPr>
        <p:txBody>
          <a:bodyPr anchor="ctr" anchorCtr="0"/>
          <a:lstStyle>
            <a:lvl1pPr marL="0" indent="0" algn="ctr">
              <a:buFontTx/>
              <a:buNone/>
              <a:defRPr sz="800"/>
            </a:lvl1pPr>
          </a:lstStyle>
          <a:p>
            <a:r>
              <a:rPr lang="en-US"/>
              <a:t>[Icon]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2A394BC6-40F0-F142-6A5F-743B9456F58B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3412067" y="4966817"/>
            <a:ext cx="2499359" cy="1275909"/>
          </a:xfrm>
        </p:spPr>
        <p:txBody>
          <a:bodyPr/>
          <a:lstStyle>
            <a:lvl1pPr marL="137160" indent="-137160">
              <a:defRPr sz="1300"/>
            </a:lvl1pPr>
            <a:lvl2pPr marL="274320" indent="-137160">
              <a:defRPr sz="1300"/>
            </a:lvl2pPr>
            <a:lvl3pPr marL="411480" indent="-137160">
              <a:defRPr sz="1300"/>
            </a:lvl3pPr>
            <a:lvl4pPr marL="548640" indent="-137160">
              <a:defRPr sz="1300"/>
            </a:lvl4pPr>
            <a:lvl5pPr marL="685800" indent="-137160">
              <a:defRPr sz="1300"/>
            </a:lvl5pPr>
            <a:lvl6pPr marL="822960" indent="-137160">
              <a:defRPr sz="1300"/>
            </a:lvl6pPr>
            <a:lvl7pPr marL="960120" indent="-137160">
              <a:defRPr sz="1300"/>
            </a:lvl7pPr>
            <a:lvl8pPr marL="1097280" indent="-137160">
              <a:defRPr sz="1300"/>
            </a:lvl8pPr>
            <a:lvl9pPr marL="1234440" indent="-137160"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Picture Placeholder 6">
            <a:extLst>
              <a:ext uri="{FF2B5EF4-FFF2-40B4-BE49-F238E27FC236}">
                <a16:creationId xmlns:a16="http://schemas.microsoft.com/office/drawing/2014/main" id="{B168D986-2AF8-F8D0-C28D-1EA8D7825152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6278880" y="3977999"/>
            <a:ext cx="557784" cy="557784"/>
          </a:xfrm>
        </p:spPr>
        <p:txBody>
          <a:bodyPr anchor="ctr" anchorCtr="0"/>
          <a:lstStyle>
            <a:lvl1pPr marL="0" indent="0" algn="ctr">
              <a:buFontTx/>
              <a:buNone/>
              <a:defRPr sz="800"/>
            </a:lvl1pPr>
          </a:lstStyle>
          <a:p>
            <a:r>
              <a:rPr lang="en-US"/>
              <a:t>[Icon]</a:t>
            </a:r>
          </a:p>
        </p:txBody>
      </p:sp>
      <p:sp>
        <p:nvSpPr>
          <p:cNvPr id="32" name="Content Placeholder 7">
            <a:extLst>
              <a:ext uri="{FF2B5EF4-FFF2-40B4-BE49-F238E27FC236}">
                <a16:creationId xmlns:a16="http://schemas.microsoft.com/office/drawing/2014/main" id="{C8064DAD-108C-2D62-4CA8-B230744C4B3A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77187" y="4966817"/>
            <a:ext cx="2499359" cy="1275909"/>
          </a:xfrm>
        </p:spPr>
        <p:txBody>
          <a:bodyPr/>
          <a:lstStyle>
            <a:lvl1pPr marL="137160" indent="-137160">
              <a:defRPr sz="1300"/>
            </a:lvl1pPr>
            <a:lvl2pPr marL="274320" indent="-137160">
              <a:defRPr sz="1300"/>
            </a:lvl2pPr>
            <a:lvl3pPr marL="411480" indent="-137160">
              <a:defRPr sz="1300"/>
            </a:lvl3pPr>
            <a:lvl4pPr marL="548640" indent="-137160">
              <a:defRPr sz="1300"/>
            </a:lvl4pPr>
            <a:lvl5pPr marL="685800" indent="-137160">
              <a:defRPr sz="1300"/>
            </a:lvl5pPr>
            <a:lvl6pPr marL="822960" indent="-137160">
              <a:defRPr sz="1300"/>
            </a:lvl6pPr>
            <a:lvl7pPr marL="960120" indent="-137160">
              <a:defRPr sz="1300"/>
            </a:lvl7pPr>
            <a:lvl8pPr marL="1097280" indent="-137160">
              <a:defRPr sz="1300"/>
            </a:lvl8pPr>
            <a:lvl9pPr marL="1234440" indent="-137160"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" name="Picture Placeholder 8">
            <a:extLst>
              <a:ext uri="{FF2B5EF4-FFF2-40B4-BE49-F238E27FC236}">
                <a16:creationId xmlns:a16="http://schemas.microsoft.com/office/drawing/2014/main" id="{939E0E2C-F0F7-1788-7F64-BDB1DBE9FC6C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9144000" y="3977999"/>
            <a:ext cx="557784" cy="557784"/>
          </a:xfrm>
        </p:spPr>
        <p:txBody>
          <a:bodyPr anchor="ctr" anchorCtr="0"/>
          <a:lstStyle>
            <a:lvl1pPr marL="0" indent="0" algn="ctr">
              <a:buFontTx/>
              <a:buNone/>
              <a:defRPr sz="800"/>
            </a:lvl1pPr>
          </a:lstStyle>
          <a:p>
            <a:r>
              <a:rPr lang="en-US"/>
              <a:t>[Icon]</a:t>
            </a:r>
          </a:p>
        </p:txBody>
      </p:sp>
      <p:sp>
        <p:nvSpPr>
          <p:cNvPr id="34" name="Content Placeholder 9">
            <a:extLst>
              <a:ext uri="{FF2B5EF4-FFF2-40B4-BE49-F238E27FC236}">
                <a16:creationId xmlns:a16="http://schemas.microsoft.com/office/drawing/2014/main" id="{112C876E-86C3-C618-77BD-DB3FD059DD4B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9142307" y="4966817"/>
            <a:ext cx="2499359" cy="1275909"/>
          </a:xfrm>
        </p:spPr>
        <p:txBody>
          <a:bodyPr/>
          <a:lstStyle>
            <a:lvl1pPr marL="137160" indent="-137160">
              <a:defRPr sz="1300"/>
            </a:lvl1pPr>
            <a:lvl2pPr marL="274320" indent="-137160">
              <a:defRPr sz="1300"/>
            </a:lvl2pPr>
            <a:lvl3pPr marL="411480" indent="-137160">
              <a:defRPr sz="1300"/>
            </a:lvl3pPr>
            <a:lvl4pPr marL="548640" indent="-137160">
              <a:defRPr sz="1300"/>
            </a:lvl4pPr>
            <a:lvl5pPr marL="685800" indent="-137160">
              <a:defRPr sz="1300"/>
            </a:lvl5pPr>
            <a:lvl6pPr marL="822960" indent="-137160">
              <a:defRPr sz="1300"/>
            </a:lvl6pPr>
            <a:lvl7pPr marL="960120" indent="-137160">
              <a:defRPr sz="1300"/>
            </a:lvl7pPr>
            <a:lvl8pPr marL="1097280" indent="-137160">
              <a:defRPr sz="1300"/>
            </a:lvl8pPr>
            <a:lvl9pPr marL="1234440" indent="-137160"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" name="Content Placeholder 3">
            <a:extLst>
              <a:ext uri="{FF2B5EF4-FFF2-40B4-BE49-F238E27FC236}">
                <a16:creationId xmlns:a16="http://schemas.microsoft.com/office/drawing/2014/main" id="{7EBD539C-7005-A25C-0225-B08452C01452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546947" y="4654915"/>
            <a:ext cx="2499359" cy="262628"/>
          </a:xfrm>
        </p:spPr>
        <p:txBody>
          <a:bodyPr/>
          <a:lstStyle>
            <a:lvl1pPr marL="0" indent="0">
              <a:buNone/>
              <a:defRPr sz="1300">
                <a:solidFill>
                  <a:srgbClr val="FFCC01"/>
                </a:solidFill>
              </a:defRPr>
            </a:lvl1pPr>
            <a:lvl2pPr marL="274320" indent="-137160">
              <a:defRPr sz="1300"/>
            </a:lvl2pPr>
            <a:lvl3pPr marL="411480" indent="-137160">
              <a:defRPr sz="1300"/>
            </a:lvl3pPr>
            <a:lvl4pPr marL="548640" indent="-137160">
              <a:defRPr sz="1300"/>
            </a:lvl4pPr>
            <a:lvl5pPr marL="685800" indent="-137160">
              <a:defRPr sz="1300"/>
            </a:lvl5pPr>
            <a:lvl6pPr marL="822960" indent="-137160">
              <a:defRPr sz="1300"/>
            </a:lvl6pPr>
            <a:lvl7pPr marL="960120" indent="-137160">
              <a:defRPr sz="1300"/>
            </a:lvl7pPr>
            <a:lvl8pPr marL="1097280" indent="-137160">
              <a:defRPr sz="1300"/>
            </a:lvl8pPr>
            <a:lvl9pPr marL="1234440" indent="-137160">
              <a:defRPr sz="1300"/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6" name="Content Placeholder 5">
            <a:extLst>
              <a:ext uri="{FF2B5EF4-FFF2-40B4-BE49-F238E27FC236}">
                <a16:creationId xmlns:a16="http://schemas.microsoft.com/office/drawing/2014/main" id="{B3542DAA-304A-EE02-F447-46F0959E10DC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3412067" y="4654915"/>
            <a:ext cx="2499359" cy="262628"/>
          </a:xfrm>
        </p:spPr>
        <p:txBody>
          <a:bodyPr/>
          <a:lstStyle>
            <a:lvl1pPr marL="0" indent="0">
              <a:buNone/>
              <a:defRPr sz="1300">
                <a:solidFill>
                  <a:srgbClr val="FFCC01"/>
                </a:solidFill>
              </a:defRPr>
            </a:lvl1pPr>
            <a:lvl2pPr marL="274320" indent="-137160">
              <a:defRPr sz="1300"/>
            </a:lvl2pPr>
            <a:lvl3pPr marL="411480" indent="-137160">
              <a:defRPr sz="1300"/>
            </a:lvl3pPr>
            <a:lvl4pPr marL="548640" indent="-137160">
              <a:defRPr sz="1300"/>
            </a:lvl4pPr>
            <a:lvl5pPr marL="685800" indent="-137160">
              <a:defRPr sz="1300"/>
            </a:lvl5pPr>
            <a:lvl6pPr marL="822960" indent="-137160">
              <a:defRPr sz="1300"/>
            </a:lvl6pPr>
            <a:lvl7pPr marL="960120" indent="-137160">
              <a:defRPr sz="1300"/>
            </a:lvl7pPr>
            <a:lvl8pPr marL="1097280" indent="-137160">
              <a:defRPr sz="1300"/>
            </a:lvl8pPr>
            <a:lvl9pPr marL="1234440" indent="-137160">
              <a:defRPr sz="1300"/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7" name="Content Placeholder 7">
            <a:extLst>
              <a:ext uri="{FF2B5EF4-FFF2-40B4-BE49-F238E27FC236}">
                <a16:creationId xmlns:a16="http://schemas.microsoft.com/office/drawing/2014/main" id="{4F590E89-20FF-1ECA-2790-FA4E75C75E39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6277187" y="4654915"/>
            <a:ext cx="2499359" cy="262628"/>
          </a:xfrm>
        </p:spPr>
        <p:txBody>
          <a:bodyPr/>
          <a:lstStyle>
            <a:lvl1pPr marL="0" indent="0">
              <a:buNone/>
              <a:defRPr sz="1300">
                <a:solidFill>
                  <a:srgbClr val="FFCC01"/>
                </a:solidFill>
              </a:defRPr>
            </a:lvl1pPr>
            <a:lvl2pPr marL="274320" indent="-137160">
              <a:defRPr sz="1300"/>
            </a:lvl2pPr>
            <a:lvl3pPr marL="411480" indent="-137160">
              <a:defRPr sz="1300"/>
            </a:lvl3pPr>
            <a:lvl4pPr marL="548640" indent="-137160">
              <a:defRPr sz="1300"/>
            </a:lvl4pPr>
            <a:lvl5pPr marL="685800" indent="-137160">
              <a:defRPr sz="1300"/>
            </a:lvl5pPr>
            <a:lvl6pPr marL="822960" indent="-137160">
              <a:defRPr sz="1300"/>
            </a:lvl6pPr>
            <a:lvl7pPr marL="960120" indent="-137160">
              <a:defRPr sz="1300"/>
            </a:lvl7pPr>
            <a:lvl8pPr marL="1097280" indent="-137160">
              <a:defRPr sz="1300"/>
            </a:lvl8pPr>
            <a:lvl9pPr marL="1234440" indent="-137160">
              <a:defRPr sz="1300"/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8" name="Content Placeholder 9">
            <a:extLst>
              <a:ext uri="{FF2B5EF4-FFF2-40B4-BE49-F238E27FC236}">
                <a16:creationId xmlns:a16="http://schemas.microsoft.com/office/drawing/2014/main" id="{EB7DB2B4-C7FD-BF3B-EF70-6F5CDB1651DE}"/>
              </a:ext>
            </a:extLst>
          </p:cNvPr>
          <p:cNvSpPr>
            <a:spLocks noGrp="1"/>
          </p:cNvSpPr>
          <p:nvPr>
            <p:ph sz="half" idx="31" hasCustomPrompt="1"/>
          </p:nvPr>
        </p:nvSpPr>
        <p:spPr>
          <a:xfrm>
            <a:off x="9142307" y="4654915"/>
            <a:ext cx="2499359" cy="262628"/>
          </a:xfrm>
        </p:spPr>
        <p:txBody>
          <a:bodyPr/>
          <a:lstStyle>
            <a:lvl1pPr marL="0" indent="0">
              <a:buNone/>
              <a:defRPr sz="1300">
                <a:solidFill>
                  <a:srgbClr val="FFCC01"/>
                </a:solidFill>
              </a:defRPr>
            </a:lvl1pPr>
            <a:lvl2pPr marL="274320" indent="-137160">
              <a:defRPr sz="1300"/>
            </a:lvl2pPr>
            <a:lvl3pPr marL="411480" indent="-137160">
              <a:defRPr sz="1300"/>
            </a:lvl3pPr>
            <a:lvl4pPr marL="548640" indent="-137160">
              <a:defRPr sz="1300"/>
            </a:lvl4pPr>
            <a:lvl5pPr marL="685800" indent="-137160">
              <a:defRPr sz="1300"/>
            </a:lvl5pPr>
            <a:lvl6pPr marL="822960" indent="-137160">
              <a:defRPr sz="1300"/>
            </a:lvl6pPr>
            <a:lvl7pPr marL="960120" indent="-137160">
              <a:defRPr sz="1300"/>
            </a:lvl7pPr>
            <a:lvl8pPr marL="1097280" indent="-137160">
              <a:defRPr sz="1300"/>
            </a:lvl8pPr>
            <a:lvl9pPr marL="1234440" indent="-137160">
              <a:defRPr sz="1300"/>
            </a:lvl9pPr>
          </a:lstStyle>
          <a:p>
            <a:pPr lvl="0"/>
            <a:r>
              <a:rPr lang="en-US"/>
              <a:t>Title </a:t>
            </a:r>
          </a:p>
        </p:txBody>
      </p:sp>
    </p:spTree>
    <p:extLst>
      <p:ext uri="{BB962C8B-B14F-4D97-AF65-F5344CB8AC3E}">
        <p14:creationId xmlns:p14="http://schemas.microsoft.com/office/powerpoint/2010/main" val="26786727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Numbers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54C21BF-3440-8CAE-0A59-466346C771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[Slide title]</a:t>
            </a:r>
          </a:p>
        </p:txBody>
      </p:sp>
      <p:cxnSp>
        <p:nvCxnSpPr>
          <p:cNvPr id="15" name="Line">
            <a:extLst>
              <a:ext uri="{FF2B5EF4-FFF2-40B4-BE49-F238E27FC236}">
                <a16:creationId xmlns:a16="http://schemas.microsoft.com/office/drawing/2014/main" id="{8412A77E-32D6-ECE7-C58C-21E3C08D8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640" y="1600200"/>
            <a:ext cx="2499360" cy="0"/>
          </a:xfrm>
          <a:prstGeom prst="line">
            <a:avLst/>
          </a:prstGeom>
          <a:ln w="19050" cap="flat">
            <a:solidFill>
              <a:schemeClr val="tx2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3" name="TextBox">
            <a:extLst>
              <a:ext uri="{FF2B5EF4-FFF2-40B4-BE49-F238E27FC236}">
                <a16:creationId xmlns:a16="http://schemas.microsoft.com/office/drawing/2014/main" id="{AF47D3F9-758C-0713-980A-E6E56BBC1088}"/>
              </a:ext>
            </a:extLst>
          </p:cNvPr>
          <p:cNvSpPr txBox="1"/>
          <p:nvPr userDrawn="1"/>
        </p:nvSpPr>
        <p:spPr>
          <a:xfrm>
            <a:off x="548641" y="1737360"/>
            <a:ext cx="249935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3600" b="1">
                <a:solidFill>
                  <a:schemeClr val="tx2"/>
                </a:solidFill>
              </a:rPr>
              <a:t>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1" y="2286000"/>
            <a:ext cx="2499359" cy="3886200"/>
          </a:xfrm>
        </p:spPr>
        <p:txBody>
          <a:bodyPr/>
          <a:lstStyle>
            <a:lvl1pPr marL="0" indent="0">
              <a:spcBef>
                <a:spcPts val="100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  <a:lvl2pPr marL="137160" indent="-137160">
              <a:spcBef>
                <a:spcPts val="1000"/>
              </a:spcBef>
              <a:buFont typeface="Arial" panose="020B0604020202020204" pitchFamily="34" charset="0"/>
              <a:buChar char="▪"/>
              <a:defRPr sz="1300">
                <a:solidFill>
                  <a:schemeClr val="tx1"/>
                </a:solidFill>
              </a:defRPr>
            </a:lvl2pPr>
            <a:lvl3pPr marL="274320" indent="-137160">
              <a:defRPr sz="1300">
                <a:solidFill>
                  <a:schemeClr val="tx1"/>
                </a:solidFill>
              </a:defRPr>
            </a:lvl3pPr>
            <a:lvl4pPr marL="411480" indent="-137160">
              <a:defRPr sz="1300">
                <a:solidFill>
                  <a:schemeClr val="tx1"/>
                </a:solidFill>
              </a:defRPr>
            </a:lvl4pPr>
            <a:lvl5pPr marL="548640" indent="-137160">
              <a:defRPr sz="1300">
                <a:solidFill>
                  <a:schemeClr val="tx1"/>
                </a:solidFill>
              </a:defRPr>
            </a:lvl5pPr>
            <a:lvl6pPr marL="685800" indent="-137160">
              <a:defRPr sz="1300">
                <a:solidFill>
                  <a:schemeClr val="tx1"/>
                </a:solidFill>
              </a:defRPr>
            </a:lvl6pPr>
            <a:lvl7pPr marL="822960" indent="-137160">
              <a:defRPr sz="1300">
                <a:solidFill>
                  <a:schemeClr val="tx1"/>
                </a:solidFill>
              </a:defRPr>
            </a:lvl7pPr>
            <a:lvl8pPr marL="960120" indent="-137160">
              <a:defRPr sz="1300">
                <a:solidFill>
                  <a:schemeClr val="tx1"/>
                </a:solidFill>
              </a:defRPr>
            </a:lvl8pPr>
            <a:lvl9pPr marL="1097280" indent="-137160">
              <a:defRPr sz="13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Line">
            <a:extLst>
              <a:ext uri="{FF2B5EF4-FFF2-40B4-BE49-F238E27FC236}">
                <a16:creationId xmlns:a16="http://schemas.microsoft.com/office/drawing/2014/main" id="{D7771284-6191-6AE5-C8DC-E26F4DD28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13760" y="1600200"/>
            <a:ext cx="2499360" cy="0"/>
          </a:xfrm>
          <a:prstGeom prst="line">
            <a:avLst/>
          </a:prstGeom>
          <a:ln w="19050" cap="flat">
            <a:solidFill>
              <a:schemeClr val="tx2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0" name="TextBox">
            <a:extLst>
              <a:ext uri="{FF2B5EF4-FFF2-40B4-BE49-F238E27FC236}">
                <a16:creationId xmlns:a16="http://schemas.microsoft.com/office/drawing/2014/main" id="{0D9A8745-BD6D-12B2-16DF-02CB2BB85704}"/>
              </a:ext>
            </a:extLst>
          </p:cNvPr>
          <p:cNvSpPr txBox="1"/>
          <p:nvPr userDrawn="1"/>
        </p:nvSpPr>
        <p:spPr>
          <a:xfrm>
            <a:off x="3413761" y="1737360"/>
            <a:ext cx="249935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3600" b="1">
                <a:solidFill>
                  <a:schemeClr val="tx2"/>
                </a:solidFill>
              </a:rPr>
              <a:t>02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13761" y="2286000"/>
            <a:ext cx="2499359" cy="38862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300">
                <a:solidFill>
                  <a:schemeClr val="tx1"/>
                </a:solidFill>
              </a:defRPr>
            </a:lvl1pPr>
            <a:lvl2pPr marL="137160" indent="-137160">
              <a:spcBef>
                <a:spcPts val="1000"/>
              </a:spcBef>
              <a:buFont typeface="Arial" panose="020B0604020202020204" pitchFamily="34" charset="0"/>
              <a:buChar char="▪"/>
              <a:defRPr sz="1300">
                <a:solidFill>
                  <a:schemeClr val="tx1"/>
                </a:solidFill>
              </a:defRPr>
            </a:lvl2pPr>
            <a:lvl3pPr marL="274320" indent="-137160">
              <a:defRPr sz="1300">
                <a:solidFill>
                  <a:schemeClr val="tx1"/>
                </a:solidFill>
              </a:defRPr>
            </a:lvl3pPr>
            <a:lvl4pPr marL="411480" indent="-137160">
              <a:defRPr sz="1300">
                <a:solidFill>
                  <a:schemeClr val="tx1"/>
                </a:solidFill>
              </a:defRPr>
            </a:lvl4pPr>
            <a:lvl5pPr marL="548640" indent="-137160">
              <a:defRPr sz="1300">
                <a:solidFill>
                  <a:schemeClr val="tx1"/>
                </a:solidFill>
              </a:defRPr>
            </a:lvl5pPr>
            <a:lvl6pPr marL="685800" indent="-137160">
              <a:defRPr sz="1300">
                <a:solidFill>
                  <a:schemeClr val="tx1"/>
                </a:solidFill>
              </a:defRPr>
            </a:lvl6pPr>
            <a:lvl7pPr marL="822960" indent="-137160">
              <a:defRPr sz="1300">
                <a:solidFill>
                  <a:schemeClr val="tx1"/>
                </a:solidFill>
              </a:defRPr>
            </a:lvl7pPr>
            <a:lvl8pPr marL="960120" indent="-137160">
              <a:defRPr sz="1300">
                <a:solidFill>
                  <a:schemeClr val="tx1"/>
                </a:solidFill>
              </a:defRPr>
            </a:lvl8pPr>
            <a:lvl9pPr marL="1097280" indent="-137160">
              <a:defRPr sz="13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Line">
            <a:extLst>
              <a:ext uri="{FF2B5EF4-FFF2-40B4-BE49-F238E27FC236}">
                <a16:creationId xmlns:a16="http://schemas.microsoft.com/office/drawing/2014/main" id="{7F3E6C41-3F3A-5394-DD39-6844F7E13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278880" y="1600200"/>
            <a:ext cx="2499360" cy="0"/>
          </a:xfrm>
          <a:prstGeom prst="line">
            <a:avLst/>
          </a:prstGeom>
          <a:ln w="19050" cap="flat">
            <a:solidFill>
              <a:schemeClr val="tx2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2" name="TextBox">
            <a:extLst>
              <a:ext uri="{FF2B5EF4-FFF2-40B4-BE49-F238E27FC236}">
                <a16:creationId xmlns:a16="http://schemas.microsoft.com/office/drawing/2014/main" id="{BBB1FB2A-A05A-0E6A-2901-52A7D695A891}"/>
              </a:ext>
            </a:extLst>
          </p:cNvPr>
          <p:cNvSpPr txBox="1"/>
          <p:nvPr userDrawn="1"/>
        </p:nvSpPr>
        <p:spPr>
          <a:xfrm>
            <a:off x="6278881" y="1737360"/>
            <a:ext cx="249935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3600" b="1">
                <a:solidFill>
                  <a:schemeClr val="tx2"/>
                </a:solidFill>
              </a:rPr>
              <a:t>03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17618FB-CD21-AF4A-B264-6355E9BD798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78881" y="2286000"/>
            <a:ext cx="2499359" cy="38862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300">
                <a:solidFill>
                  <a:schemeClr val="tx1"/>
                </a:solidFill>
              </a:defRPr>
            </a:lvl1pPr>
            <a:lvl2pPr marL="137160" indent="-137160">
              <a:spcBef>
                <a:spcPts val="1000"/>
              </a:spcBef>
              <a:buFont typeface="Arial" panose="020B0604020202020204" pitchFamily="34" charset="0"/>
              <a:buChar char="▪"/>
              <a:defRPr sz="1300">
                <a:solidFill>
                  <a:schemeClr val="tx1"/>
                </a:solidFill>
              </a:defRPr>
            </a:lvl2pPr>
            <a:lvl3pPr marL="274320" indent="-137160">
              <a:defRPr sz="1300">
                <a:solidFill>
                  <a:schemeClr val="tx1"/>
                </a:solidFill>
              </a:defRPr>
            </a:lvl3pPr>
            <a:lvl4pPr marL="411480" indent="-137160">
              <a:defRPr sz="1300">
                <a:solidFill>
                  <a:schemeClr val="tx1"/>
                </a:solidFill>
              </a:defRPr>
            </a:lvl4pPr>
            <a:lvl5pPr marL="548640" indent="-137160">
              <a:defRPr sz="1300">
                <a:solidFill>
                  <a:schemeClr val="tx1"/>
                </a:solidFill>
              </a:defRPr>
            </a:lvl5pPr>
            <a:lvl6pPr marL="685800" indent="-137160">
              <a:defRPr sz="1300">
                <a:solidFill>
                  <a:schemeClr val="tx1"/>
                </a:solidFill>
              </a:defRPr>
            </a:lvl6pPr>
            <a:lvl7pPr marL="822960" indent="-137160">
              <a:defRPr sz="1300">
                <a:solidFill>
                  <a:schemeClr val="tx1"/>
                </a:solidFill>
              </a:defRPr>
            </a:lvl7pPr>
            <a:lvl8pPr marL="960120" indent="-137160">
              <a:defRPr sz="1300">
                <a:solidFill>
                  <a:schemeClr val="tx1"/>
                </a:solidFill>
              </a:defRPr>
            </a:lvl8pPr>
            <a:lvl9pPr marL="1097280" indent="-137160">
              <a:defRPr sz="13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Line">
            <a:extLst>
              <a:ext uri="{FF2B5EF4-FFF2-40B4-BE49-F238E27FC236}">
                <a16:creationId xmlns:a16="http://schemas.microsoft.com/office/drawing/2014/main" id="{FE115B30-3E6D-E823-531E-BB5BAA19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4000" y="1600200"/>
            <a:ext cx="2499360" cy="0"/>
          </a:xfrm>
          <a:prstGeom prst="line">
            <a:avLst/>
          </a:prstGeom>
          <a:ln w="19050" cap="flat">
            <a:solidFill>
              <a:schemeClr val="tx2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6" name="TextBox">
            <a:extLst>
              <a:ext uri="{FF2B5EF4-FFF2-40B4-BE49-F238E27FC236}">
                <a16:creationId xmlns:a16="http://schemas.microsoft.com/office/drawing/2014/main" id="{694F0353-A0DD-9642-BDD7-8FC612070822}"/>
              </a:ext>
            </a:extLst>
          </p:cNvPr>
          <p:cNvSpPr txBox="1"/>
          <p:nvPr userDrawn="1"/>
        </p:nvSpPr>
        <p:spPr>
          <a:xfrm>
            <a:off x="9144001" y="1737360"/>
            <a:ext cx="249935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3600" b="1">
                <a:solidFill>
                  <a:schemeClr val="tx2"/>
                </a:solidFill>
              </a:rPr>
              <a:t>04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873DCC96-E62A-5505-4F1E-4A80C8498209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9144001" y="2286000"/>
            <a:ext cx="2499359" cy="38862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300">
                <a:solidFill>
                  <a:schemeClr val="tx1"/>
                </a:solidFill>
              </a:defRPr>
            </a:lvl1pPr>
            <a:lvl2pPr marL="137160" indent="-137160">
              <a:spcBef>
                <a:spcPts val="1000"/>
              </a:spcBef>
              <a:buFont typeface="Arial" panose="020B0604020202020204" pitchFamily="34" charset="0"/>
              <a:buChar char="▪"/>
              <a:defRPr sz="1300">
                <a:solidFill>
                  <a:schemeClr val="tx1"/>
                </a:solidFill>
              </a:defRPr>
            </a:lvl2pPr>
            <a:lvl3pPr marL="274320" indent="-137160">
              <a:defRPr sz="1300">
                <a:solidFill>
                  <a:schemeClr val="tx1"/>
                </a:solidFill>
              </a:defRPr>
            </a:lvl3pPr>
            <a:lvl4pPr marL="411480" indent="-137160">
              <a:defRPr sz="1300">
                <a:solidFill>
                  <a:schemeClr val="tx1"/>
                </a:solidFill>
              </a:defRPr>
            </a:lvl4pPr>
            <a:lvl5pPr marL="548640" indent="-137160">
              <a:defRPr sz="1300">
                <a:solidFill>
                  <a:schemeClr val="tx1"/>
                </a:solidFill>
              </a:defRPr>
            </a:lvl5pPr>
            <a:lvl6pPr marL="685800" indent="-137160">
              <a:defRPr sz="1300">
                <a:solidFill>
                  <a:schemeClr val="tx1"/>
                </a:solidFill>
              </a:defRPr>
            </a:lvl6pPr>
            <a:lvl7pPr marL="822960" indent="-137160">
              <a:defRPr sz="1300">
                <a:solidFill>
                  <a:schemeClr val="tx1"/>
                </a:solidFill>
              </a:defRPr>
            </a:lvl7pPr>
            <a:lvl8pPr marL="960120" indent="-137160">
              <a:defRPr sz="1300">
                <a:solidFill>
                  <a:schemeClr val="tx1"/>
                </a:solidFill>
              </a:defRPr>
            </a:lvl8pPr>
            <a:lvl9pPr marL="1097280" indent="-137160">
              <a:defRPr sz="13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97540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Numbers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54C21BF-3440-8CAE-0A59-466346C771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794388"/>
            <a:ext cx="8231293" cy="914400"/>
          </a:xfrm>
        </p:spPr>
        <p:txBody>
          <a:bodyPr/>
          <a:lstStyle/>
          <a:p>
            <a:r>
              <a:rPr lang="en-US"/>
              <a:t>[Slide title]</a:t>
            </a:r>
          </a:p>
        </p:txBody>
      </p:sp>
      <p:cxnSp>
        <p:nvCxnSpPr>
          <p:cNvPr id="15" name="Line">
            <a:extLst>
              <a:ext uri="{FF2B5EF4-FFF2-40B4-BE49-F238E27FC236}">
                <a16:creationId xmlns:a16="http://schemas.microsoft.com/office/drawing/2014/main" id="{8412A77E-32D6-ECE7-C58C-21E3C08D8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4953" y="1895475"/>
            <a:ext cx="3383280" cy="0"/>
          </a:xfrm>
          <a:prstGeom prst="line">
            <a:avLst/>
          </a:prstGeom>
          <a:ln w="19050" cap="flat">
            <a:solidFill>
              <a:schemeClr val="tx2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2619375"/>
            <a:ext cx="3383280" cy="3886200"/>
          </a:xfrm>
        </p:spPr>
        <p:txBody>
          <a:bodyPr/>
          <a:lstStyle>
            <a:lvl1pPr marL="0" indent="0">
              <a:spcBef>
                <a:spcPts val="100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  <a:lvl2pPr marL="137160" indent="-137160">
              <a:spcBef>
                <a:spcPts val="1000"/>
              </a:spcBef>
              <a:buFont typeface="Arial" panose="020B0604020202020204" pitchFamily="34" charset="0"/>
              <a:buChar char="▪"/>
              <a:defRPr sz="1300">
                <a:solidFill>
                  <a:schemeClr val="tx1"/>
                </a:solidFill>
              </a:defRPr>
            </a:lvl2pPr>
            <a:lvl3pPr marL="274320" indent="-137160">
              <a:defRPr sz="1300">
                <a:solidFill>
                  <a:schemeClr val="tx1"/>
                </a:solidFill>
              </a:defRPr>
            </a:lvl3pPr>
            <a:lvl4pPr marL="411480" indent="-137160">
              <a:defRPr sz="1300">
                <a:solidFill>
                  <a:schemeClr val="tx1"/>
                </a:solidFill>
              </a:defRPr>
            </a:lvl4pPr>
            <a:lvl5pPr marL="548640" indent="-137160">
              <a:defRPr sz="1300">
                <a:solidFill>
                  <a:schemeClr val="tx1"/>
                </a:solidFill>
              </a:defRPr>
            </a:lvl5pPr>
            <a:lvl6pPr marL="685800" indent="-137160">
              <a:defRPr sz="1300">
                <a:solidFill>
                  <a:schemeClr val="tx1"/>
                </a:solidFill>
              </a:defRPr>
            </a:lvl6pPr>
            <a:lvl7pPr marL="822960" indent="-137160">
              <a:defRPr sz="1300">
                <a:solidFill>
                  <a:schemeClr val="tx1"/>
                </a:solidFill>
              </a:defRPr>
            </a:lvl7pPr>
            <a:lvl8pPr marL="960120" indent="-137160">
              <a:defRPr sz="1300">
                <a:solidFill>
                  <a:schemeClr val="tx1"/>
                </a:solidFill>
              </a:defRPr>
            </a:lvl8pPr>
            <a:lvl9pPr marL="1097280" indent="-137160">
              <a:defRPr sz="13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Line">
            <a:extLst>
              <a:ext uri="{FF2B5EF4-FFF2-40B4-BE49-F238E27FC236}">
                <a16:creationId xmlns:a16="http://schemas.microsoft.com/office/drawing/2014/main" id="{D7771284-6191-6AE5-C8DC-E26F4DD28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94835" y="1895475"/>
            <a:ext cx="3383280" cy="0"/>
          </a:xfrm>
          <a:prstGeom prst="line">
            <a:avLst/>
          </a:prstGeom>
          <a:ln w="19050" cap="flat">
            <a:solidFill>
              <a:schemeClr val="tx2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4835" y="2590800"/>
            <a:ext cx="3383280" cy="38862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300">
                <a:solidFill>
                  <a:schemeClr val="tx1"/>
                </a:solidFill>
              </a:defRPr>
            </a:lvl1pPr>
            <a:lvl2pPr marL="137160" indent="-137160">
              <a:spcBef>
                <a:spcPts val="1000"/>
              </a:spcBef>
              <a:buFont typeface="Arial" panose="020B0604020202020204" pitchFamily="34" charset="0"/>
              <a:buChar char="▪"/>
              <a:defRPr sz="1300">
                <a:solidFill>
                  <a:schemeClr val="tx1"/>
                </a:solidFill>
              </a:defRPr>
            </a:lvl2pPr>
            <a:lvl3pPr marL="274320" indent="-137160">
              <a:defRPr sz="1300">
                <a:solidFill>
                  <a:schemeClr val="tx1"/>
                </a:solidFill>
              </a:defRPr>
            </a:lvl3pPr>
            <a:lvl4pPr marL="411480" indent="-137160">
              <a:defRPr sz="1300">
                <a:solidFill>
                  <a:schemeClr val="tx1"/>
                </a:solidFill>
              </a:defRPr>
            </a:lvl4pPr>
            <a:lvl5pPr marL="548640" indent="-137160">
              <a:defRPr sz="1300">
                <a:solidFill>
                  <a:schemeClr val="tx1"/>
                </a:solidFill>
              </a:defRPr>
            </a:lvl5pPr>
            <a:lvl6pPr marL="685800" indent="-137160">
              <a:defRPr sz="1300">
                <a:solidFill>
                  <a:schemeClr val="tx1"/>
                </a:solidFill>
              </a:defRPr>
            </a:lvl6pPr>
            <a:lvl7pPr marL="822960" indent="-137160">
              <a:defRPr sz="1300">
                <a:solidFill>
                  <a:schemeClr val="tx1"/>
                </a:solidFill>
              </a:defRPr>
            </a:lvl7pPr>
            <a:lvl8pPr marL="960120" indent="-137160">
              <a:defRPr sz="1300">
                <a:solidFill>
                  <a:schemeClr val="tx1"/>
                </a:solidFill>
              </a:defRPr>
            </a:lvl8pPr>
            <a:lvl9pPr marL="1097280" indent="-137160">
              <a:defRPr sz="13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Line">
            <a:extLst>
              <a:ext uri="{FF2B5EF4-FFF2-40B4-BE49-F238E27FC236}">
                <a16:creationId xmlns:a16="http://schemas.microsoft.com/office/drawing/2014/main" id="{7F3E6C41-3F3A-5394-DD39-6844F7E13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64830" y="1905000"/>
            <a:ext cx="3383280" cy="0"/>
          </a:xfrm>
          <a:prstGeom prst="line">
            <a:avLst/>
          </a:prstGeom>
          <a:ln w="19050" cap="flat">
            <a:solidFill>
              <a:schemeClr val="tx2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17618FB-CD21-AF4A-B264-6355E9BD798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145780" y="2590800"/>
            <a:ext cx="3383280" cy="38862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300">
                <a:solidFill>
                  <a:schemeClr val="tx1"/>
                </a:solidFill>
              </a:defRPr>
            </a:lvl1pPr>
            <a:lvl2pPr marL="137160" indent="-137160">
              <a:spcBef>
                <a:spcPts val="1000"/>
              </a:spcBef>
              <a:buFont typeface="Arial" panose="020B0604020202020204" pitchFamily="34" charset="0"/>
              <a:buChar char="▪"/>
              <a:defRPr sz="1300">
                <a:solidFill>
                  <a:schemeClr val="tx1"/>
                </a:solidFill>
              </a:defRPr>
            </a:lvl2pPr>
            <a:lvl3pPr marL="274320" indent="-137160">
              <a:defRPr sz="1300">
                <a:solidFill>
                  <a:schemeClr val="tx1"/>
                </a:solidFill>
              </a:defRPr>
            </a:lvl3pPr>
            <a:lvl4pPr marL="411480" indent="-137160">
              <a:defRPr sz="1300">
                <a:solidFill>
                  <a:schemeClr val="tx1"/>
                </a:solidFill>
              </a:defRPr>
            </a:lvl4pPr>
            <a:lvl5pPr marL="548640" indent="-137160">
              <a:defRPr sz="1300">
                <a:solidFill>
                  <a:schemeClr val="tx1"/>
                </a:solidFill>
              </a:defRPr>
            </a:lvl5pPr>
            <a:lvl6pPr marL="685800" indent="-137160">
              <a:defRPr sz="1300">
                <a:solidFill>
                  <a:schemeClr val="tx1"/>
                </a:solidFill>
              </a:defRPr>
            </a:lvl6pPr>
            <a:lvl7pPr marL="822960" indent="-137160">
              <a:defRPr sz="1300">
                <a:solidFill>
                  <a:schemeClr val="tx1"/>
                </a:solidFill>
              </a:defRPr>
            </a:lvl7pPr>
            <a:lvl8pPr marL="960120" indent="-137160">
              <a:defRPr sz="1300">
                <a:solidFill>
                  <a:schemeClr val="tx1"/>
                </a:solidFill>
              </a:defRPr>
            </a:lvl8pPr>
            <a:lvl9pPr marL="1097280" indent="-137160">
              <a:defRPr sz="13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EF43ED-A39C-233C-8860-3ADD40C4AA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69553" y="0"/>
            <a:ext cx="1414413" cy="521915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B22912B-2F3A-310D-29C9-BD5760CAD4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4039" y="110587"/>
            <a:ext cx="556265" cy="6932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E99D32E-FE6C-8B04-B4DA-4E8FCD1C49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5078" y="187820"/>
            <a:ext cx="1414413" cy="521915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8E43B28-379F-322E-62B7-0E3B2C45906B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44953" y="1996441"/>
            <a:ext cx="3383280" cy="403856"/>
          </a:xfrm>
        </p:spPr>
        <p:txBody>
          <a:bodyPr/>
          <a:lstStyle>
            <a:lvl1pPr marL="0" indent="0">
              <a:spcBef>
                <a:spcPts val="100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  <a:lvl2pPr marL="0" indent="0">
              <a:spcBef>
                <a:spcPts val="1000"/>
              </a:spcBef>
              <a:buFont typeface="Arial" panose="020B0604020202020204" pitchFamily="34" charset="0"/>
              <a:buNone/>
              <a:defRPr sz="1300">
                <a:solidFill>
                  <a:schemeClr val="tx1"/>
                </a:solidFill>
              </a:defRPr>
            </a:lvl2pPr>
            <a:lvl3pPr marL="274320" indent="-137160">
              <a:defRPr sz="1300">
                <a:solidFill>
                  <a:schemeClr val="tx1"/>
                </a:solidFill>
              </a:defRPr>
            </a:lvl3pPr>
            <a:lvl4pPr marL="411480" indent="-137160">
              <a:defRPr sz="1300">
                <a:solidFill>
                  <a:schemeClr val="tx1"/>
                </a:solidFill>
              </a:defRPr>
            </a:lvl4pPr>
            <a:lvl5pPr marL="548640" indent="-137160">
              <a:defRPr sz="1300">
                <a:solidFill>
                  <a:schemeClr val="tx1"/>
                </a:solidFill>
              </a:defRPr>
            </a:lvl5pPr>
            <a:lvl6pPr marL="685800" indent="-137160">
              <a:defRPr sz="1300">
                <a:solidFill>
                  <a:schemeClr val="tx1"/>
                </a:solidFill>
              </a:defRPr>
            </a:lvl6pPr>
            <a:lvl7pPr marL="822960" indent="-137160">
              <a:defRPr sz="1300">
                <a:solidFill>
                  <a:schemeClr val="tx1"/>
                </a:solidFill>
              </a:defRPr>
            </a:lvl7pPr>
            <a:lvl8pPr marL="960120" indent="-137160">
              <a:defRPr sz="1300">
                <a:solidFill>
                  <a:schemeClr val="tx1"/>
                </a:solidFill>
              </a:defRPr>
            </a:lvl8pPr>
            <a:lvl9pPr marL="1097280" indent="-137160">
              <a:defRPr sz="13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2D2113C-2182-EA68-D6D3-B7BB2BC52CD7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385311" y="1996441"/>
            <a:ext cx="3383280" cy="403856"/>
          </a:xfrm>
        </p:spPr>
        <p:txBody>
          <a:bodyPr/>
          <a:lstStyle>
            <a:lvl1pPr marL="0" indent="0">
              <a:spcBef>
                <a:spcPts val="100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  <a:lvl2pPr marL="0" indent="0">
              <a:spcBef>
                <a:spcPts val="1000"/>
              </a:spcBef>
              <a:buFont typeface="Arial" panose="020B0604020202020204" pitchFamily="34" charset="0"/>
              <a:buNone/>
              <a:defRPr sz="1300">
                <a:solidFill>
                  <a:schemeClr val="tx1"/>
                </a:solidFill>
              </a:defRPr>
            </a:lvl2pPr>
            <a:lvl3pPr marL="274320" indent="-137160">
              <a:defRPr sz="1300">
                <a:solidFill>
                  <a:schemeClr val="tx1"/>
                </a:solidFill>
              </a:defRPr>
            </a:lvl3pPr>
            <a:lvl4pPr marL="411480" indent="-137160">
              <a:defRPr sz="1300">
                <a:solidFill>
                  <a:schemeClr val="tx1"/>
                </a:solidFill>
              </a:defRPr>
            </a:lvl4pPr>
            <a:lvl5pPr marL="548640" indent="-137160">
              <a:defRPr sz="1300">
                <a:solidFill>
                  <a:schemeClr val="tx1"/>
                </a:solidFill>
              </a:defRPr>
            </a:lvl5pPr>
            <a:lvl6pPr marL="685800" indent="-137160">
              <a:defRPr sz="1300">
                <a:solidFill>
                  <a:schemeClr val="tx1"/>
                </a:solidFill>
              </a:defRPr>
            </a:lvl6pPr>
            <a:lvl7pPr marL="822960" indent="-137160">
              <a:defRPr sz="1300">
                <a:solidFill>
                  <a:schemeClr val="tx1"/>
                </a:solidFill>
              </a:defRPr>
            </a:lvl7pPr>
            <a:lvl8pPr marL="960120" indent="-137160">
              <a:defRPr sz="1300">
                <a:solidFill>
                  <a:schemeClr val="tx1"/>
                </a:solidFill>
              </a:defRPr>
            </a:lvl8pPr>
            <a:lvl9pPr marL="1097280" indent="-137160">
              <a:defRPr sz="13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30ED84DD-ACCC-FD4B-79B6-5D9CFAED279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64831" y="2045972"/>
            <a:ext cx="3383280" cy="403852"/>
          </a:xfrm>
        </p:spPr>
        <p:txBody>
          <a:bodyPr/>
          <a:lstStyle>
            <a:lvl1pPr marL="0" indent="0">
              <a:spcBef>
                <a:spcPts val="100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  <a:lvl2pPr marL="0" indent="0">
              <a:spcBef>
                <a:spcPts val="1000"/>
              </a:spcBef>
              <a:buFont typeface="Arial" panose="020B0604020202020204" pitchFamily="34" charset="0"/>
              <a:buNone/>
              <a:defRPr sz="1300">
                <a:solidFill>
                  <a:schemeClr val="tx1"/>
                </a:solidFill>
              </a:defRPr>
            </a:lvl2pPr>
            <a:lvl3pPr marL="274320" indent="-137160">
              <a:defRPr sz="1300">
                <a:solidFill>
                  <a:schemeClr val="tx1"/>
                </a:solidFill>
              </a:defRPr>
            </a:lvl3pPr>
            <a:lvl4pPr marL="411480" indent="-137160">
              <a:defRPr sz="1300">
                <a:solidFill>
                  <a:schemeClr val="tx1"/>
                </a:solidFill>
              </a:defRPr>
            </a:lvl4pPr>
            <a:lvl5pPr marL="548640" indent="-137160">
              <a:defRPr sz="1300">
                <a:solidFill>
                  <a:schemeClr val="tx1"/>
                </a:solidFill>
              </a:defRPr>
            </a:lvl5pPr>
            <a:lvl6pPr marL="685800" indent="-137160">
              <a:defRPr sz="1300">
                <a:solidFill>
                  <a:schemeClr val="tx1"/>
                </a:solidFill>
              </a:defRPr>
            </a:lvl6pPr>
            <a:lvl7pPr marL="822960" indent="-137160">
              <a:defRPr sz="1300">
                <a:solidFill>
                  <a:schemeClr val="tx1"/>
                </a:solidFill>
              </a:defRPr>
            </a:lvl7pPr>
            <a:lvl8pPr marL="960120" indent="-137160">
              <a:defRPr sz="1300">
                <a:solidFill>
                  <a:schemeClr val="tx1"/>
                </a:solidFill>
              </a:defRPr>
            </a:lvl8pPr>
            <a:lvl9pPr marL="1097280" indent="-137160">
              <a:defRPr sz="13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63952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08">
          <p15:clr>
            <a:srgbClr val="A4A3A4"/>
          </p15:clr>
        </p15:guide>
        <p15:guide id="2" orient="horz" pos="3888">
          <p15:clr>
            <a:srgbClr val="A4A3A4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Numbers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54C21BF-3440-8CAE-0A59-466346C771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794388"/>
            <a:ext cx="8231293" cy="914400"/>
          </a:xfrm>
        </p:spPr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2619375"/>
            <a:ext cx="3383280" cy="3886200"/>
          </a:xfrm>
        </p:spPr>
        <p:txBody>
          <a:bodyPr/>
          <a:lstStyle>
            <a:lvl1pPr marL="0" indent="0">
              <a:spcBef>
                <a:spcPts val="100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  <a:lvl2pPr marL="137160" indent="-137160">
              <a:spcBef>
                <a:spcPts val="1000"/>
              </a:spcBef>
              <a:buFont typeface="Arial" panose="020B0604020202020204" pitchFamily="34" charset="0"/>
              <a:buChar char="▪"/>
              <a:defRPr sz="1300">
                <a:solidFill>
                  <a:schemeClr val="tx1"/>
                </a:solidFill>
              </a:defRPr>
            </a:lvl2pPr>
            <a:lvl3pPr marL="274320" indent="-137160">
              <a:defRPr sz="1300">
                <a:solidFill>
                  <a:schemeClr val="tx1"/>
                </a:solidFill>
              </a:defRPr>
            </a:lvl3pPr>
            <a:lvl4pPr marL="411480" indent="-137160">
              <a:defRPr sz="1300">
                <a:solidFill>
                  <a:schemeClr val="tx1"/>
                </a:solidFill>
              </a:defRPr>
            </a:lvl4pPr>
            <a:lvl5pPr marL="548640" indent="-137160">
              <a:defRPr sz="1300">
                <a:solidFill>
                  <a:schemeClr val="tx1"/>
                </a:solidFill>
              </a:defRPr>
            </a:lvl5pPr>
            <a:lvl6pPr marL="685800" indent="-137160">
              <a:defRPr sz="1300">
                <a:solidFill>
                  <a:schemeClr val="tx1"/>
                </a:solidFill>
              </a:defRPr>
            </a:lvl6pPr>
            <a:lvl7pPr marL="822960" indent="-137160">
              <a:defRPr sz="1300">
                <a:solidFill>
                  <a:schemeClr val="tx1"/>
                </a:solidFill>
              </a:defRPr>
            </a:lvl7pPr>
            <a:lvl8pPr marL="960120" indent="-137160">
              <a:defRPr sz="1300">
                <a:solidFill>
                  <a:schemeClr val="tx1"/>
                </a:solidFill>
              </a:defRPr>
            </a:lvl8pPr>
            <a:lvl9pPr marL="1097280" indent="-137160">
              <a:defRPr sz="13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4835" y="2590800"/>
            <a:ext cx="3383280" cy="38862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300">
                <a:solidFill>
                  <a:schemeClr val="tx1"/>
                </a:solidFill>
              </a:defRPr>
            </a:lvl1pPr>
            <a:lvl2pPr marL="137160" indent="-137160">
              <a:spcBef>
                <a:spcPts val="1000"/>
              </a:spcBef>
              <a:buFont typeface="Arial" panose="020B0604020202020204" pitchFamily="34" charset="0"/>
              <a:buChar char="▪"/>
              <a:defRPr sz="1300">
                <a:solidFill>
                  <a:schemeClr val="tx1"/>
                </a:solidFill>
              </a:defRPr>
            </a:lvl2pPr>
            <a:lvl3pPr marL="274320" indent="-137160">
              <a:defRPr sz="1300">
                <a:solidFill>
                  <a:schemeClr val="tx1"/>
                </a:solidFill>
              </a:defRPr>
            </a:lvl3pPr>
            <a:lvl4pPr marL="411480" indent="-137160">
              <a:defRPr sz="1300">
                <a:solidFill>
                  <a:schemeClr val="tx1"/>
                </a:solidFill>
              </a:defRPr>
            </a:lvl4pPr>
            <a:lvl5pPr marL="548640" indent="-137160">
              <a:defRPr sz="1300">
                <a:solidFill>
                  <a:schemeClr val="tx1"/>
                </a:solidFill>
              </a:defRPr>
            </a:lvl5pPr>
            <a:lvl6pPr marL="685800" indent="-137160">
              <a:defRPr sz="1300">
                <a:solidFill>
                  <a:schemeClr val="tx1"/>
                </a:solidFill>
              </a:defRPr>
            </a:lvl6pPr>
            <a:lvl7pPr marL="822960" indent="-137160">
              <a:defRPr sz="1300">
                <a:solidFill>
                  <a:schemeClr val="tx1"/>
                </a:solidFill>
              </a:defRPr>
            </a:lvl7pPr>
            <a:lvl8pPr marL="960120" indent="-137160">
              <a:defRPr sz="1300">
                <a:solidFill>
                  <a:schemeClr val="tx1"/>
                </a:solidFill>
              </a:defRPr>
            </a:lvl8pPr>
            <a:lvl9pPr marL="1097280" indent="-137160">
              <a:defRPr sz="13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17618FB-CD21-AF4A-B264-6355E9BD798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145780" y="2590800"/>
            <a:ext cx="3383280" cy="38862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300">
                <a:solidFill>
                  <a:schemeClr val="tx1"/>
                </a:solidFill>
              </a:defRPr>
            </a:lvl1pPr>
            <a:lvl2pPr marL="137160" indent="-137160">
              <a:spcBef>
                <a:spcPts val="1000"/>
              </a:spcBef>
              <a:buFont typeface="Arial" panose="020B0604020202020204" pitchFamily="34" charset="0"/>
              <a:buChar char="▪"/>
              <a:defRPr sz="1300">
                <a:solidFill>
                  <a:schemeClr val="tx1"/>
                </a:solidFill>
              </a:defRPr>
            </a:lvl2pPr>
            <a:lvl3pPr marL="274320" indent="-137160">
              <a:defRPr sz="1300">
                <a:solidFill>
                  <a:schemeClr val="tx1"/>
                </a:solidFill>
              </a:defRPr>
            </a:lvl3pPr>
            <a:lvl4pPr marL="411480" indent="-137160">
              <a:defRPr sz="1300">
                <a:solidFill>
                  <a:schemeClr val="tx1"/>
                </a:solidFill>
              </a:defRPr>
            </a:lvl4pPr>
            <a:lvl5pPr marL="548640" indent="-137160">
              <a:defRPr sz="1300">
                <a:solidFill>
                  <a:schemeClr val="tx1"/>
                </a:solidFill>
              </a:defRPr>
            </a:lvl5pPr>
            <a:lvl6pPr marL="685800" indent="-137160">
              <a:defRPr sz="1300">
                <a:solidFill>
                  <a:schemeClr val="tx1"/>
                </a:solidFill>
              </a:defRPr>
            </a:lvl6pPr>
            <a:lvl7pPr marL="822960" indent="-137160">
              <a:defRPr sz="1300">
                <a:solidFill>
                  <a:schemeClr val="tx1"/>
                </a:solidFill>
              </a:defRPr>
            </a:lvl7pPr>
            <a:lvl8pPr marL="960120" indent="-137160">
              <a:defRPr sz="1300">
                <a:solidFill>
                  <a:schemeClr val="tx1"/>
                </a:solidFill>
              </a:defRPr>
            </a:lvl8pPr>
            <a:lvl9pPr marL="1097280" indent="-137160">
              <a:defRPr sz="13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EF43ED-A39C-233C-8860-3ADD40C4AA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69553" y="0"/>
            <a:ext cx="1414413" cy="521915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B22912B-2F3A-310D-29C9-BD5760CAD4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4039" y="110587"/>
            <a:ext cx="556265" cy="6932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E99D32E-FE6C-8B04-B4DA-4E8FCD1C49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5078" y="187820"/>
            <a:ext cx="1414413" cy="521915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8E43B28-379F-322E-62B7-0E3B2C45906B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44953" y="1996441"/>
            <a:ext cx="3383280" cy="403856"/>
          </a:xfrm>
        </p:spPr>
        <p:txBody>
          <a:bodyPr/>
          <a:lstStyle>
            <a:lvl1pPr marL="0" indent="0">
              <a:spcBef>
                <a:spcPts val="100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  <a:lvl2pPr marL="0" indent="0">
              <a:spcBef>
                <a:spcPts val="1000"/>
              </a:spcBef>
              <a:buFont typeface="Arial" panose="020B0604020202020204" pitchFamily="34" charset="0"/>
              <a:buNone/>
              <a:defRPr sz="1300">
                <a:solidFill>
                  <a:schemeClr val="tx1"/>
                </a:solidFill>
              </a:defRPr>
            </a:lvl2pPr>
            <a:lvl3pPr marL="274320" indent="-137160">
              <a:defRPr sz="1300">
                <a:solidFill>
                  <a:schemeClr val="tx1"/>
                </a:solidFill>
              </a:defRPr>
            </a:lvl3pPr>
            <a:lvl4pPr marL="411480" indent="-137160">
              <a:defRPr sz="1300">
                <a:solidFill>
                  <a:schemeClr val="tx1"/>
                </a:solidFill>
              </a:defRPr>
            </a:lvl4pPr>
            <a:lvl5pPr marL="548640" indent="-137160">
              <a:defRPr sz="1300">
                <a:solidFill>
                  <a:schemeClr val="tx1"/>
                </a:solidFill>
              </a:defRPr>
            </a:lvl5pPr>
            <a:lvl6pPr marL="685800" indent="-137160">
              <a:defRPr sz="1300">
                <a:solidFill>
                  <a:schemeClr val="tx1"/>
                </a:solidFill>
              </a:defRPr>
            </a:lvl6pPr>
            <a:lvl7pPr marL="822960" indent="-137160">
              <a:defRPr sz="1300">
                <a:solidFill>
                  <a:schemeClr val="tx1"/>
                </a:solidFill>
              </a:defRPr>
            </a:lvl7pPr>
            <a:lvl8pPr marL="960120" indent="-137160">
              <a:defRPr sz="1300">
                <a:solidFill>
                  <a:schemeClr val="tx1"/>
                </a:solidFill>
              </a:defRPr>
            </a:lvl8pPr>
            <a:lvl9pPr marL="1097280" indent="-137160">
              <a:defRPr sz="13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2D2113C-2182-EA68-D6D3-B7BB2BC52CD7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385311" y="1996441"/>
            <a:ext cx="3383280" cy="403856"/>
          </a:xfrm>
        </p:spPr>
        <p:txBody>
          <a:bodyPr/>
          <a:lstStyle>
            <a:lvl1pPr marL="0" indent="0">
              <a:spcBef>
                <a:spcPts val="100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  <a:lvl2pPr marL="0" indent="0">
              <a:spcBef>
                <a:spcPts val="1000"/>
              </a:spcBef>
              <a:buFont typeface="Arial" panose="020B0604020202020204" pitchFamily="34" charset="0"/>
              <a:buNone/>
              <a:defRPr sz="1300">
                <a:solidFill>
                  <a:schemeClr val="tx1"/>
                </a:solidFill>
              </a:defRPr>
            </a:lvl2pPr>
            <a:lvl3pPr marL="274320" indent="-137160">
              <a:defRPr sz="1300">
                <a:solidFill>
                  <a:schemeClr val="tx1"/>
                </a:solidFill>
              </a:defRPr>
            </a:lvl3pPr>
            <a:lvl4pPr marL="411480" indent="-137160">
              <a:defRPr sz="1300">
                <a:solidFill>
                  <a:schemeClr val="tx1"/>
                </a:solidFill>
              </a:defRPr>
            </a:lvl4pPr>
            <a:lvl5pPr marL="548640" indent="-137160">
              <a:defRPr sz="1300">
                <a:solidFill>
                  <a:schemeClr val="tx1"/>
                </a:solidFill>
              </a:defRPr>
            </a:lvl5pPr>
            <a:lvl6pPr marL="685800" indent="-137160">
              <a:defRPr sz="1300">
                <a:solidFill>
                  <a:schemeClr val="tx1"/>
                </a:solidFill>
              </a:defRPr>
            </a:lvl6pPr>
            <a:lvl7pPr marL="822960" indent="-137160">
              <a:defRPr sz="1300">
                <a:solidFill>
                  <a:schemeClr val="tx1"/>
                </a:solidFill>
              </a:defRPr>
            </a:lvl7pPr>
            <a:lvl8pPr marL="960120" indent="-137160">
              <a:defRPr sz="1300">
                <a:solidFill>
                  <a:schemeClr val="tx1"/>
                </a:solidFill>
              </a:defRPr>
            </a:lvl8pPr>
            <a:lvl9pPr marL="1097280" indent="-137160">
              <a:defRPr sz="13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30ED84DD-ACCC-FD4B-79B6-5D9CFAED279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64831" y="2045972"/>
            <a:ext cx="3383280" cy="403852"/>
          </a:xfrm>
        </p:spPr>
        <p:txBody>
          <a:bodyPr/>
          <a:lstStyle>
            <a:lvl1pPr marL="0" indent="0">
              <a:spcBef>
                <a:spcPts val="100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  <a:lvl2pPr marL="0" indent="0">
              <a:spcBef>
                <a:spcPts val="1000"/>
              </a:spcBef>
              <a:buFont typeface="Arial" panose="020B0604020202020204" pitchFamily="34" charset="0"/>
              <a:buNone/>
              <a:defRPr sz="1300">
                <a:solidFill>
                  <a:schemeClr val="tx1"/>
                </a:solidFill>
              </a:defRPr>
            </a:lvl2pPr>
            <a:lvl3pPr marL="274320" indent="-137160">
              <a:defRPr sz="1300">
                <a:solidFill>
                  <a:schemeClr val="tx1"/>
                </a:solidFill>
              </a:defRPr>
            </a:lvl3pPr>
            <a:lvl4pPr marL="411480" indent="-137160">
              <a:defRPr sz="1300">
                <a:solidFill>
                  <a:schemeClr val="tx1"/>
                </a:solidFill>
              </a:defRPr>
            </a:lvl4pPr>
            <a:lvl5pPr marL="548640" indent="-137160">
              <a:defRPr sz="1300">
                <a:solidFill>
                  <a:schemeClr val="tx1"/>
                </a:solidFill>
              </a:defRPr>
            </a:lvl5pPr>
            <a:lvl6pPr marL="685800" indent="-137160">
              <a:defRPr sz="1300">
                <a:solidFill>
                  <a:schemeClr val="tx1"/>
                </a:solidFill>
              </a:defRPr>
            </a:lvl6pPr>
            <a:lvl7pPr marL="822960" indent="-137160">
              <a:defRPr sz="1300">
                <a:solidFill>
                  <a:schemeClr val="tx1"/>
                </a:solidFill>
              </a:defRPr>
            </a:lvl7pPr>
            <a:lvl8pPr marL="960120" indent="-137160">
              <a:defRPr sz="1300">
                <a:solidFill>
                  <a:schemeClr val="tx1"/>
                </a:solidFill>
              </a:defRPr>
            </a:lvl8pPr>
            <a:lvl9pPr marL="1097280" indent="-137160">
              <a:defRPr sz="13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3526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08">
          <p15:clr>
            <a:srgbClr val="A4A3A4"/>
          </p15:clr>
        </p15:guide>
        <p15:guide id="2" orient="horz" pos="3888">
          <p15:clr>
            <a:srgbClr val="A4A3A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Numbers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54C21BF-3440-8CAE-0A59-466346C771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794388"/>
            <a:ext cx="8231293" cy="914400"/>
          </a:xfrm>
        </p:spPr>
        <p:txBody>
          <a:bodyPr/>
          <a:lstStyle/>
          <a:p>
            <a:r>
              <a:rPr lang="en-US"/>
              <a:t>[Slide title]</a:t>
            </a:r>
          </a:p>
        </p:txBody>
      </p:sp>
      <p:cxnSp>
        <p:nvCxnSpPr>
          <p:cNvPr id="15" name="Line">
            <a:extLst>
              <a:ext uri="{FF2B5EF4-FFF2-40B4-BE49-F238E27FC236}">
                <a16:creationId xmlns:a16="http://schemas.microsoft.com/office/drawing/2014/main" id="{8412A77E-32D6-ECE7-C58C-21E3C08D8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4953" y="1895475"/>
            <a:ext cx="3383280" cy="0"/>
          </a:xfrm>
          <a:prstGeom prst="line">
            <a:avLst/>
          </a:prstGeom>
          <a:ln w="19050" cap="flat">
            <a:solidFill>
              <a:schemeClr val="tx2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2619375"/>
            <a:ext cx="3383280" cy="3886200"/>
          </a:xfrm>
        </p:spPr>
        <p:txBody>
          <a:bodyPr/>
          <a:lstStyle>
            <a:lvl1pPr marL="0" indent="0">
              <a:spcBef>
                <a:spcPts val="100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  <a:lvl2pPr marL="137160" indent="-137160">
              <a:spcBef>
                <a:spcPts val="1000"/>
              </a:spcBef>
              <a:buFont typeface="Arial" panose="020B0604020202020204" pitchFamily="34" charset="0"/>
              <a:buChar char="▪"/>
              <a:defRPr sz="1300">
                <a:solidFill>
                  <a:schemeClr val="tx1"/>
                </a:solidFill>
              </a:defRPr>
            </a:lvl2pPr>
            <a:lvl3pPr marL="274320" indent="-137160">
              <a:defRPr sz="1300">
                <a:solidFill>
                  <a:schemeClr val="tx1"/>
                </a:solidFill>
              </a:defRPr>
            </a:lvl3pPr>
            <a:lvl4pPr marL="411480" indent="-137160">
              <a:defRPr sz="1300">
                <a:solidFill>
                  <a:schemeClr val="tx1"/>
                </a:solidFill>
              </a:defRPr>
            </a:lvl4pPr>
            <a:lvl5pPr marL="548640" indent="-137160">
              <a:defRPr sz="1300">
                <a:solidFill>
                  <a:schemeClr val="tx1"/>
                </a:solidFill>
              </a:defRPr>
            </a:lvl5pPr>
            <a:lvl6pPr marL="685800" indent="-137160">
              <a:defRPr sz="1300">
                <a:solidFill>
                  <a:schemeClr val="tx1"/>
                </a:solidFill>
              </a:defRPr>
            </a:lvl6pPr>
            <a:lvl7pPr marL="822960" indent="-137160">
              <a:defRPr sz="1300">
                <a:solidFill>
                  <a:schemeClr val="tx1"/>
                </a:solidFill>
              </a:defRPr>
            </a:lvl7pPr>
            <a:lvl8pPr marL="960120" indent="-137160">
              <a:defRPr sz="1300">
                <a:solidFill>
                  <a:schemeClr val="tx1"/>
                </a:solidFill>
              </a:defRPr>
            </a:lvl8pPr>
            <a:lvl9pPr marL="1097280" indent="-137160">
              <a:defRPr sz="13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Line">
            <a:extLst>
              <a:ext uri="{FF2B5EF4-FFF2-40B4-BE49-F238E27FC236}">
                <a16:creationId xmlns:a16="http://schemas.microsoft.com/office/drawing/2014/main" id="{D7771284-6191-6AE5-C8DC-E26F4DD28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94835" y="1895475"/>
            <a:ext cx="3383280" cy="0"/>
          </a:xfrm>
          <a:prstGeom prst="line">
            <a:avLst/>
          </a:prstGeom>
          <a:ln w="19050" cap="flat">
            <a:solidFill>
              <a:schemeClr val="tx2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4835" y="2590800"/>
            <a:ext cx="3383280" cy="38862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300">
                <a:solidFill>
                  <a:schemeClr val="tx1"/>
                </a:solidFill>
              </a:defRPr>
            </a:lvl1pPr>
            <a:lvl2pPr marL="137160" indent="-137160">
              <a:spcBef>
                <a:spcPts val="1000"/>
              </a:spcBef>
              <a:buFont typeface="Arial" panose="020B0604020202020204" pitchFamily="34" charset="0"/>
              <a:buChar char="▪"/>
              <a:defRPr sz="1300">
                <a:solidFill>
                  <a:schemeClr val="tx1"/>
                </a:solidFill>
              </a:defRPr>
            </a:lvl2pPr>
            <a:lvl3pPr marL="274320" indent="-137160">
              <a:defRPr sz="1300">
                <a:solidFill>
                  <a:schemeClr val="tx1"/>
                </a:solidFill>
              </a:defRPr>
            </a:lvl3pPr>
            <a:lvl4pPr marL="411480" indent="-137160">
              <a:defRPr sz="1300">
                <a:solidFill>
                  <a:schemeClr val="tx1"/>
                </a:solidFill>
              </a:defRPr>
            </a:lvl4pPr>
            <a:lvl5pPr marL="548640" indent="-137160">
              <a:defRPr sz="1300">
                <a:solidFill>
                  <a:schemeClr val="tx1"/>
                </a:solidFill>
              </a:defRPr>
            </a:lvl5pPr>
            <a:lvl6pPr marL="685800" indent="-137160">
              <a:defRPr sz="1300">
                <a:solidFill>
                  <a:schemeClr val="tx1"/>
                </a:solidFill>
              </a:defRPr>
            </a:lvl6pPr>
            <a:lvl7pPr marL="822960" indent="-137160">
              <a:defRPr sz="1300">
                <a:solidFill>
                  <a:schemeClr val="tx1"/>
                </a:solidFill>
              </a:defRPr>
            </a:lvl7pPr>
            <a:lvl8pPr marL="960120" indent="-137160">
              <a:defRPr sz="1300">
                <a:solidFill>
                  <a:schemeClr val="tx1"/>
                </a:solidFill>
              </a:defRPr>
            </a:lvl8pPr>
            <a:lvl9pPr marL="1097280" indent="-137160">
              <a:defRPr sz="13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Line">
            <a:extLst>
              <a:ext uri="{FF2B5EF4-FFF2-40B4-BE49-F238E27FC236}">
                <a16:creationId xmlns:a16="http://schemas.microsoft.com/office/drawing/2014/main" id="{7F3E6C41-3F3A-5394-DD39-6844F7E13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64830" y="1905000"/>
            <a:ext cx="3383280" cy="0"/>
          </a:xfrm>
          <a:prstGeom prst="line">
            <a:avLst/>
          </a:prstGeom>
          <a:ln w="19050" cap="flat">
            <a:solidFill>
              <a:schemeClr val="tx2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17618FB-CD21-AF4A-B264-6355E9BD798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145780" y="2590800"/>
            <a:ext cx="3383280" cy="38862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300">
                <a:solidFill>
                  <a:schemeClr val="tx1"/>
                </a:solidFill>
              </a:defRPr>
            </a:lvl1pPr>
            <a:lvl2pPr marL="137160" indent="-137160">
              <a:spcBef>
                <a:spcPts val="1000"/>
              </a:spcBef>
              <a:buFont typeface="Arial" panose="020B0604020202020204" pitchFamily="34" charset="0"/>
              <a:buChar char="▪"/>
              <a:defRPr sz="1300">
                <a:solidFill>
                  <a:schemeClr val="tx1"/>
                </a:solidFill>
              </a:defRPr>
            </a:lvl2pPr>
            <a:lvl3pPr marL="274320" indent="-137160">
              <a:defRPr sz="1300">
                <a:solidFill>
                  <a:schemeClr val="tx1"/>
                </a:solidFill>
              </a:defRPr>
            </a:lvl3pPr>
            <a:lvl4pPr marL="411480" indent="-137160">
              <a:defRPr sz="1300">
                <a:solidFill>
                  <a:schemeClr val="tx1"/>
                </a:solidFill>
              </a:defRPr>
            </a:lvl4pPr>
            <a:lvl5pPr marL="548640" indent="-137160">
              <a:defRPr sz="1300">
                <a:solidFill>
                  <a:schemeClr val="tx1"/>
                </a:solidFill>
              </a:defRPr>
            </a:lvl5pPr>
            <a:lvl6pPr marL="685800" indent="-137160">
              <a:defRPr sz="1300">
                <a:solidFill>
                  <a:schemeClr val="tx1"/>
                </a:solidFill>
              </a:defRPr>
            </a:lvl6pPr>
            <a:lvl7pPr marL="822960" indent="-137160">
              <a:defRPr sz="1300">
                <a:solidFill>
                  <a:schemeClr val="tx1"/>
                </a:solidFill>
              </a:defRPr>
            </a:lvl7pPr>
            <a:lvl8pPr marL="960120" indent="-137160">
              <a:defRPr sz="1300">
                <a:solidFill>
                  <a:schemeClr val="tx1"/>
                </a:solidFill>
              </a:defRPr>
            </a:lvl8pPr>
            <a:lvl9pPr marL="1097280" indent="-137160">
              <a:defRPr sz="13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EF43ED-A39C-233C-8860-3ADD40C4AA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69553" y="0"/>
            <a:ext cx="1414413" cy="521915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B22912B-2F3A-310D-29C9-BD5760CAD4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4039" y="110587"/>
            <a:ext cx="556265" cy="6932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E99D32E-FE6C-8B04-B4DA-4E8FCD1C49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5078" y="206838"/>
            <a:ext cx="1414413" cy="483878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8E43B28-379F-322E-62B7-0E3B2C45906B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44953" y="1996441"/>
            <a:ext cx="3383280" cy="403856"/>
          </a:xfrm>
        </p:spPr>
        <p:txBody>
          <a:bodyPr/>
          <a:lstStyle>
            <a:lvl1pPr marL="0" indent="0">
              <a:spcBef>
                <a:spcPts val="100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  <a:lvl2pPr marL="0" indent="0">
              <a:spcBef>
                <a:spcPts val="1000"/>
              </a:spcBef>
              <a:buFont typeface="Arial" panose="020B0604020202020204" pitchFamily="34" charset="0"/>
              <a:buNone/>
              <a:defRPr sz="1300">
                <a:solidFill>
                  <a:schemeClr val="tx1"/>
                </a:solidFill>
              </a:defRPr>
            </a:lvl2pPr>
            <a:lvl3pPr marL="274320" indent="-137160">
              <a:defRPr sz="1300">
                <a:solidFill>
                  <a:schemeClr val="tx1"/>
                </a:solidFill>
              </a:defRPr>
            </a:lvl3pPr>
            <a:lvl4pPr marL="411480" indent="-137160">
              <a:defRPr sz="1300">
                <a:solidFill>
                  <a:schemeClr val="tx1"/>
                </a:solidFill>
              </a:defRPr>
            </a:lvl4pPr>
            <a:lvl5pPr marL="548640" indent="-137160">
              <a:defRPr sz="1300">
                <a:solidFill>
                  <a:schemeClr val="tx1"/>
                </a:solidFill>
              </a:defRPr>
            </a:lvl5pPr>
            <a:lvl6pPr marL="685800" indent="-137160">
              <a:defRPr sz="1300">
                <a:solidFill>
                  <a:schemeClr val="tx1"/>
                </a:solidFill>
              </a:defRPr>
            </a:lvl6pPr>
            <a:lvl7pPr marL="822960" indent="-137160">
              <a:defRPr sz="1300">
                <a:solidFill>
                  <a:schemeClr val="tx1"/>
                </a:solidFill>
              </a:defRPr>
            </a:lvl7pPr>
            <a:lvl8pPr marL="960120" indent="-137160">
              <a:defRPr sz="1300">
                <a:solidFill>
                  <a:schemeClr val="tx1"/>
                </a:solidFill>
              </a:defRPr>
            </a:lvl8pPr>
            <a:lvl9pPr marL="1097280" indent="-137160">
              <a:defRPr sz="13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2D2113C-2182-EA68-D6D3-B7BB2BC52CD7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385311" y="1996441"/>
            <a:ext cx="3383280" cy="403856"/>
          </a:xfrm>
        </p:spPr>
        <p:txBody>
          <a:bodyPr/>
          <a:lstStyle>
            <a:lvl1pPr marL="0" indent="0">
              <a:spcBef>
                <a:spcPts val="100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  <a:lvl2pPr marL="0" indent="0">
              <a:spcBef>
                <a:spcPts val="1000"/>
              </a:spcBef>
              <a:buFont typeface="Arial" panose="020B0604020202020204" pitchFamily="34" charset="0"/>
              <a:buNone/>
              <a:defRPr sz="1300">
                <a:solidFill>
                  <a:schemeClr val="tx1"/>
                </a:solidFill>
              </a:defRPr>
            </a:lvl2pPr>
            <a:lvl3pPr marL="274320" indent="-137160">
              <a:defRPr sz="1300">
                <a:solidFill>
                  <a:schemeClr val="tx1"/>
                </a:solidFill>
              </a:defRPr>
            </a:lvl3pPr>
            <a:lvl4pPr marL="411480" indent="-137160">
              <a:defRPr sz="1300">
                <a:solidFill>
                  <a:schemeClr val="tx1"/>
                </a:solidFill>
              </a:defRPr>
            </a:lvl4pPr>
            <a:lvl5pPr marL="548640" indent="-137160">
              <a:defRPr sz="1300">
                <a:solidFill>
                  <a:schemeClr val="tx1"/>
                </a:solidFill>
              </a:defRPr>
            </a:lvl5pPr>
            <a:lvl6pPr marL="685800" indent="-137160">
              <a:defRPr sz="1300">
                <a:solidFill>
                  <a:schemeClr val="tx1"/>
                </a:solidFill>
              </a:defRPr>
            </a:lvl6pPr>
            <a:lvl7pPr marL="822960" indent="-137160">
              <a:defRPr sz="1300">
                <a:solidFill>
                  <a:schemeClr val="tx1"/>
                </a:solidFill>
              </a:defRPr>
            </a:lvl7pPr>
            <a:lvl8pPr marL="960120" indent="-137160">
              <a:defRPr sz="1300">
                <a:solidFill>
                  <a:schemeClr val="tx1"/>
                </a:solidFill>
              </a:defRPr>
            </a:lvl8pPr>
            <a:lvl9pPr marL="1097280" indent="-137160">
              <a:defRPr sz="13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30ED84DD-ACCC-FD4B-79B6-5D9CFAED279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64831" y="2045972"/>
            <a:ext cx="3383280" cy="403852"/>
          </a:xfrm>
        </p:spPr>
        <p:txBody>
          <a:bodyPr/>
          <a:lstStyle>
            <a:lvl1pPr marL="0" indent="0">
              <a:spcBef>
                <a:spcPts val="100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  <a:lvl2pPr marL="0" indent="0">
              <a:spcBef>
                <a:spcPts val="1000"/>
              </a:spcBef>
              <a:buFont typeface="Arial" panose="020B0604020202020204" pitchFamily="34" charset="0"/>
              <a:buNone/>
              <a:defRPr sz="1300">
                <a:solidFill>
                  <a:schemeClr val="tx1"/>
                </a:solidFill>
              </a:defRPr>
            </a:lvl2pPr>
            <a:lvl3pPr marL="274320" indent="-137160">
              <a:defRPr sz="1300">
                <a:solidFill>
                  <a:schemeClr val="tx1"/>
                </a:solidFill>
              </a:defRPr>
            </a:lvl3pPr>
            <a:lvl4pPr marL="411480" indent="-137160">
              <a:defRPr sz="1300">
                <a:solidFill>
                  <a:schemeClr val="tx1"/>
                </a:solidFill>
              </a:defRPr>
            </a:lvl4pPr>
            <a:lvl5pPr marL="548640" indent="-137160">
              <a:defRPr sz="1300">
                <a:solidFill>
                  <a:schemeClr val="tx1"/>
                </a:solidFill>
              </a:defRPr>
            </a:lvl5pPr>
            <a:lvl6pPr marL="685800" indent="-137160">
              <a:defRPr sz="1300">
                <a:solidFill>
                  <a:schemeClr val="tx1"/>
                </a:solidFill>
              </a:defRPr>
            </a:lvl6pPr>
            <a:lvl7pPr marL="822960" indent="-137160">
              <a:defRPr sz="1300">
                <a:solidFill>
                  <a:schemeClr val="tx1"/>
                </a:solidFill>
              </a:defRPr>
            </a:lvl7pPr>
            <a:lvl8pPr marL="960120" indent="-137160">
              <a:defRPr sz="1300">
                <a:solidFill>
                  <a:schemeClr val="tx1"/>
                </a:solidFill>
              </a:defRPr>
            </a:lvl8pPr>
            <a:lvl9pPr marL="1097280" indent="-137160">
              <a:defRPr sz="13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63952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08">
          <p15:clr>
            <a:srgbClr val="A4A3A4"/>
          </p15:clr>
        </p15:guide>
        <p15:guide id="2" orient="horz" pos="3888">
          <p15:clr>
            <a:srgbClr val="A4A3A4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Numbers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54C21BF-3440-8CAE-0A59-466346C771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794388"/>
            <a:ext cx="8231293" cy="914400"/>
          </a:xfrm>
        </p:spPr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2619375"/>
            <a:ext cx="3383280" cy="3886200"/>
          </a:xfrm>
        </p:spPr>
        <p:txBody>
          <a:bodyPr/>
          <a:lstStyle>
            <a:lvl1pPr marL="0" indent="0">
              <a:spcBef>
                <a:spcPts val="100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  <a:lvl2pPr marL="137160" indent="-137160">
              <a:spcBef>
                <a:spcPts val="1000"/>
              </a:spcBef>
              <a:buFont typeface="Arial" panose="020B0604020202020204" pitchFamily="34" charset="0"/>
              <a:buChar char="▪"/>
              <a:defRPr sz="1300">
                <a:solidFill>
                  <a:schemeClr val="tx1"/>
                </a:solidFill>
              </a:defRPr>
            </a:lvl2pPr>
            <a:lvl3pPr marL="274320" indent="-137160">
              <a:defRPr sz="1300">
                <a:solidFill>
                  <a:schemeClr val="tx1"/>
                </a:solidFill>
              </a:defRPr>
            </a:lvl3pPr>
            <a:lvl4pPr marL="411480" indent="-137160">
              <a:defRPr sz="1300">
                <a:solidFill>
                  <a:schemeClr val="tx1"/>
                </a:solidFill>
              </a:defRPr>
            </a:lvl4pPr>
            <a:lvl5pPr marL="548640" indent="-137160">
              <a:defRPr sz="1300">
                <a:solidFill>
                  <a:schemeClr val="tx1"/>
                </a:solidFill>
              </a:defRPr>
            </a:lvl5pPr>
            <a:lvl6pPr marL="685800" indent="-137160">
              <a:defRPr sz="1300">
                <a:solidFill>
                  <a:schemeClr val="tx1"/>
                </a:solidFill>
              </a:defRPr>
            </a:lvl6pPr>
            <a:lvl7pPr marL="822960" indent="-137160">
              <a:defRPr sz="1300">
                <a:solidFill>
                  <a:schemeClr val="tx1"/>
                </a:solidFill>
              </a:defRPr>
            </a:lvl7pPr>
            <a:lvl8pPr marL="960120" indent="-137160">
              <a:defRPr sz="1300">
                <a:solidFill>
                  <a:schemeClr val="tx1"/>
                </a:solidFill>
              </a:defRPr>
            </a:lvl8pPr>
            <a:lvl9pPr marL="1097280" indent="-137160">
              <a:defRPr sz="13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4835" y="2590800"/>
            <a:ext cx="3383280" cy="38862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300">
                <a:solidFill>
                  <a:schemeClr val="tx1"/>
                </a:solidFill>
              </a:defRPr>
            </a:lvl1pPr>
            <a:lvl2pPr marL="137160" indent="-137160">
              <a:spcBef>
                <a:spcPts val="1000"/>
              </a:spcBef>
              <a:buFont typeface="Arial" panose="020B0604020202020204" pitchFamily="34" charset="0"/>
              <a:buChar char="▪"/>
              <a:defRPr sz="1300">
                <a:solidFill>
                  <a:schemeClr val="tx1"/>
                </a:solidFill>
              </a:defRPr>
            </a:lvl2pPr>
            <a:lvl3pPr marL="274320" indent="-137160">
              <a:defRPr sz="1300">
                <a:solidFill>
                  <a:schemeClr val="tx1"/>
                </a:solidFill>
              </a:defRPr>
            </a:lvl3pPr>
            <a:lvl4pPr marL="411480" indent="-137160">
              <a:defRPr sz="1300">
                <a:solidFill>
                  <a:schemeClr val="tx1"/>
                </a:solidFill>
              </a:defRPr>
            </a:lvl4pPr>
            <a:lvl5pPr marL="548640" indent="-137160">
              <a:defRPr sz="1300">
                <a:solidFill>
                  <a:schemeClr val="tx1"/>
                </a:solidFill>
              </a:defRPr>
            </a:lvl5pPr>
            <a:lvl6pPr marL="685800" indent="-137160">
              <a:defRPr sz="1300">
                <a:solidFill>
                  <a:schemeClr val="tx1"/>
                </a:solidFill>
              </a:defRPr>
            </a:lvl6pPr>
            <a:lvl7pPr marL="822960" indent="-137160">
              <a:defRPr sz="1300">
                <a:solidFill>
                  <a:schemeClr val="tx1"/>
                </a:solidFill>
              </a:defRPr>
            </a:lvl7pPr>
            <a:lvl8pPr marL="960120" indent="-137160">
              <a:defRPr sz="1300">
                <a:solidFill>
                  <a:schemeClr val="tx1"/>
                </a:solidFill>
              </a:defRPr>
            </a:lvl8pPr>
            <a:lvl9pPr marL="1097280" indent="-137160">
              <a:defRPr sz="13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17618FB-CD21-AF4A-B264-6355E9BD798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145780" y="2590800"/>
            <a:ext cx="3383280" cy="38862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300">
                <a:solidFill>
                  <a:schemeClr val="tx1"/>
                </a:solidFill>
              </a:defRPr>
            </a:lvl1pPr>
            <a:lvl2pPr marL="137160" indent="-137160">
              <a:spcBef>
                <a:spcPts val="1000"/>
              </a:spcBef>
              <a:buFont typeface="Arial" panose="020B0604020202020204" pitchFamily="34" charset="0"/>
              <a:buChar char="▪"/>
              <a:defRPr sz="1300">
                <a:solidFill>
                  <a:schemeClr val="tx1"/>
                </a:solidFill>
              </a:defRPr>
            </a:lvl2pPr>
            <a:lvl3pPr marL="274320" indent="-137160">
              <a:defRPr sz="1300">
                <a:solidFill>
                  <a:schemeClr val="tx1"/>
                </a:solidFill>
              </a:defRPr>
            </a:lvl3pPr>
            <a:lvl4pPr marL="411480" indent="-137160">
              <a:defRPr sz="1300">
                <a:solidFill>
                  <a:schemeClr val="tx1"/>
                </a:solidFill>
              </a:defRPr>
            </a:lvl4pPr>
            <a:lvl5pPr marL="548640" indent="-137160">
              <a:defRPr sz="1300">
                <a:solidFill>
                  <a:schemeClr val="tx1"/>
                </a:solidFill>
              </a:defRPr>
            </a:lvl5pPr>
            <a:lvl6pPr marL="685800" indent="-137160">
              <a:defRPr sz="1300">
                <a:solidFill>
                  <a:schemeClr val="tx1"/>
                </a:solidFill>
              </a:defRPr>
            </a:lvl6pPr>
            <a:lvl7pPr marL="822960" indent="-137160">
              <a:defRPr sz="1300">
                <a:solidFill>
                  <a:schemeClr val="tx1"/>
                </a:solidFill>
              </a:defRPr>
            </a:lvl7pPr>
            <a:lvl8pPr marL="960120" indent="-137160">
              <a:defRPr sz="1300">
                <a:solidFill>
                  <a:schemeClr val="tx1"/>
                </a:solidFill>
              </a:defRPr>
            </a:lvl8pPr>
            <a:lvl9pPr marL="1097280" indent="-137160">
              <a:defRPr sz="13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EF43ED-A39C-233C-8860-3ADD40C4AA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69553" y="0"/>
            <a:ext cx="1414413" cy="521915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B22912B-2F3A-310D-29C9-BD5760CAD4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4039" y="110587"/>
            <a:ext cx="556265" cy="6932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E99D32E-FE6C-8B04-B4DA-4E8FCD1C49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5078" y="206838"/>
            <a:ext cx="1414413" cy="483878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8E43B28-379F-322E-62B7-0E3B2C45906B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44953" y="1996441"/>
            <a:ext cx="3383280" cy="403856"/>
          </a:xfrm>
        </p:spPr>
        <p:txBody>
          <a:bodyPr/>
          <a:lstStyle>
            <a:lvl1pPr marL="0" indent="0">
              <a:spcBef>
                <a:spcPts val="100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  <a:lvl2pPr marL="0" indent="0">
              <a:spcBef>
                <a:spcPts val="1000"/>
              </a:spcBef>
              <a:buFont typeface="Arial" panose="020B0604020202020204" pitchFamily="34" charset="0"/>
              <a:buNone/>
              <a:defRPr sz="1300">
                <a:solidFill>
                  <a:schemeClr val="tx1"/>
                </a:solidFill>
              </a:defRPr>
            </a:lvl2pPr>
            <a:lvl3pPr marL="274320" indent="-137160">
              <a:defRPr sz="1300">
                <a:solidFill>
                  <a:schemeClr val="tx1"/>
                </a:solidFill>
              </a:defRPr>
            </a:lvl3pPr>
            <a:lvl4pPr marL="411480" indent="-137160">
              <a:defRPr sz="1300">
                <a:solidFill>
                  <a:schemeClr val="tx1"/>
                </a:solidFill>
              </a:defRPr>
            </a:lvl4pPr>
            <a:lvl5pPr marL="548640" indent="-137160">
              <a:defRPr sz="1300">
                <a:solidFill>
                  <a:schemeClr val="tx1"/>
                </a:solidFill>
              </a:defRPr>
            </a:lvl5pPr>
            <a:lvl6pPr marL="685800" indent="-137160">
              <a:defRPr sz="1300">
                <a:solidFill>
                  <a:schemeClr val="tx1"/>
                </a:solidFill>
              </a:defRPr>
            </a:lvl6pPr>
            <a:lvl7pPr marL="822960" indent="-137160">
              <a:defRPr sz="1300">
                <a:solidFill>
                  <a:schemeClr val="tx1"/>
                </a:solidFill>
              </a:defRPr>
            </a:lvl7pPr>
            <a:lvl8pPr marL="960120" indent="-137160">
              <a:defRPr sz="1300">
                <a:solidFill>
                  <a:schemeClr val="tx1"/>
                </a:solidFill>
              </a:defRPr>
            </a:lvl8pPr>
            <a:lvl9pPr marL="1097280" indent="-137160">
              <a:defRPr sz="13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2D2113C-2182-EA68-D6D3-B7BB2BC52CD7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385311" y="1996441"/>
            <a:ext cx="3383280" cy="403856"/>
          </a:xfrm>
        </p:spPr>
        <p:txBody>
          <a:bodyPr/>
          <a:lstStyle>
            <a:lvl1pPr marL="0" indent="0">
              <a:spcBef>
                <a:spcPts val="100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  <a:lvl2pPr marL="0" indent="0">
              <a:spcBef>
                <a:spcPts val="1000"/>
              </a:spcBef>
              <a:buFont typeface="Arial" panose="020B0604020202020204" pitchFamily="34" charset="0"/>
              <a:buNone/>
              <a:defRPr sz="1300">
                <a:solidFill>
                  <a:schemeClr val="tx1"/>
                </a:solidFill>
              </a:defRPr>
            </a:lvl2pPr>
            <a:lvl3pPr marL="274320" indent="-137160">
              <a:defRPr sz="1300">
                <a:solidFill>
                  <a:schemeClr val="tx1"/>
                </a:solidFill>
              </a:defRPr>
            </a:lvl3pPr>
            <a:lvl4pPr marL="411480" indent="-137160">
              <a:defRPr sz="1300">
                <a:solidFill>
                  <a:schemeClr val="tx1"/>
                </a:solidFill>
              </a:defRPr>
            </a:lvl4pPr>
            <a:lvl5pPr marL="548640" indent="-137160">
              <a:defRPr sz="1300">
                <a:solidFill>
                  <a:schemeClr val="tx1"/>
                </a:solidFill>
              </a:defRPr>
            </a:lvl5pPr>
            <a:lvl6pPr marL="685800" indent="-137160">
              <a:defRPr sz="1300">
                <a:solidFill>
                  <a:schemeClr val="tx1"/>
                </a:solidFill>
              </a:defRPr>
            </a:lvl6pPr>
            <a:lvl7pPr marL="822960" indent="-137160">
              <a:defRPr sz="1300">
                <a:solidFill>
                  <a:schemeClr val="tx1"/>
                </a:solidFill>
              </a:defRPr>
            </a:lvl7pPr>
            <a:lvl8pPr marL="960120" indent="-137160">
              <a:defRPr sz="1300">
                <a:solidFill>
                  <a:schemeClr val="tx1"/>
                </a:solidFill>
              </a:defRPr>
            </a:lvl8pPr>
            <a:lvl9pPr marL="1097280" indent="-137160">
              <a:defRPr sz="13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30ED84DD-ACCC-FD4B-79B6-5D9CFAED279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64831" y="2045972"/>
            <a:ext cx="3383280" cy="403852"/>
          </a:xfrm>
        </p:spPr>
        <p:txBody>
          <a:bodyPr/>
          <a:lstStyle>
            <a:lvl1pPr marL="0" indent="0">
              <a:spcBef>
                <a:spcPts val="100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  <a:lvl2pPr marL="0" indent="0">
              <a:spcBef>
                <a:spcPts val="1000"/>
              </a:spcBef>
              <a:buFont typeface="Arial" panose="020B0604020202020204" pitchFamily="34" charset="0"/>
              <a:buNone/>
              <a:defRPr sz="1300">
                <a:solidFill>
                  <a:schemeClr val="tx1"/>
                </a:solidFill>
              </a:defRPr>
            </a:lvl2pPr>
            <a:lvl3pPr marL="274320" indent="-137160">
              <a:defRPr sz="1300">
                <a:solidFill>
                  <a:schemeClr val="tx1"/>
                </a:solidFill>
              </a:defRPr>
            </a:lvl3pPr>
            <a:lvl4pPr marL="411480" indent="-137160">
              <a:defRPr sz="1300">
                <a:solidFill>
                  <a:schemeClr val="tx1"/>
                </a:solidFill>
              </a:defRPr>
            </a:lvl4pPr>
            <a:lvl5pPr marL="548640" indent="-137160">
              <a:defRPr sz="1300">
                <a:solidFill>
                  <a:schemeClr val="tx1"/>
                </a:solidFill>
              </a:defRPr>
            </a:lvl5pPr>
            <a:lvl6pPr marL="685800" indent="-137160">
              <a:defRPr sz="1300">
                <a:solidFill>
                  <a:schemeClr val="tx1"/>
                </a:solidFill>
              </a:defRPr>
            </a:lvl6pPr>
            <a:lvl7pPr marL="822960" indent="-137160">
              <a:defRPr sz="1300">
                <a:solidFill>
                  <a:schemeClr val="tx1"/>
                </a:solidFill>
              </a:defRPr>
            </a:lvl7pPr>
            <a:lvl8pPr marL="960120" indent="-137160">
              <a:defRPr sz="1300">
                <a:solidFill>
                  <a:schemeClr val="tx1"/>
                </a:solidFill>
              </a:defRPr>
            </a:lvl8pPr>
            <a:lvl9pPr marL="1097280" indent="-137160">
              <a:defRPr sz="13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3526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08">
          <p15:clr>
            <a:srgbClr val="A4A3A4"/>
          </p15:clr>
        </p15:guide>
        <p15:guide id="2" orient="horz" pos="3888">
          <p15:clr>
            <a:srgbClr val="A4A3A4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Number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D6FD270-DB0B-36F0-B138-75209607ED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[Slide title]</a:t>
            </a:r>
          </a:p>
        </p:txBody>
      </p:sp>
      <p:cxnSp>
        <p:nvCxnSpPr>
          <p:cNvPr id="15" name="Line">
            <a:extLst>
              <a:ext uri="{FF2B5EF4-FFF2-40B4-BE49-F238E27FC236}">
                <a16:creationId xmlns:a16="http://schemas.microsoft.com/office/drawing/2014/main" id="{8412A77E-32D6-ECE7-C58C-21E3C08D8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640" y="1600200"/>
            <a:ext cx="2499360" cy="0"/>
          </a:xfrm>
          <a:prstGeom prst="line">
            <a:avLst/>
          </a:prstGeom>
          <a:ln w="19050" cap="flat">
            <a:solidFill>
              <a:schemeClr val="tx1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3" name="TextBox">
            <a:extLst>
              <a:ext uri="{FF2B5EF4-FFF2-40B4-BE49-F238E27FC236}">
                <a16:creationId xmlns:a16="http://schemas.microsoft.com/office/drawing/2014/main" id="{AF47D3F9-758C-0713-980A-E6E56BBC1088}"/>
              </a:ext>
            </a:extLst>
          </p:cNvPr>
          <p:cNvSpPr txBox="1"/>
          <p:nvPr userDrawn="1"/>
        </p:nvSpPr>
        <p:spPr>
          <a:xfrm>
            <a:off x="548641" y="1737360"/>
            <a:ext cx="249935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3600" b="1"/>
              <a:t>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1" y="2286000"/>
            <a:ext cx="2499359" cy="3886200"/>
          </a:xfrm>
        </p:spPr>
        <p:txBody>
          <a:bodyPr/>
          <a:lstStyle>
            <a:lvl1pPr marL="0" indent="0">
              <a:spcBef>
                <a:spcPts val="1000"/>
              </a:spcBef>
              <a:buFontTx/>
              <a:buNone/>
              <a:defRPr sz="1300"/>
            </a:lvl1pPr>
            <a:lvl2pPr marL="137160" indent="-137160">
              <a:spcBef>
                <a:spcPts val="1000"/>
              </a:spcBef>
              <a:buFont typeface="Arial" panose="020B0604020202020204" pitchFamily="34" charset="0"/>
              <a:buChar char="▪"/>
              <a:defRPr sz="1300"/>
            </a:lvl2pPr>
            <a:lvl3pPr marL="274320" indent="-137160">
              <a:defRPr sz="1300"/>
            </a:lvl3pPr>
            <a:lvl4pPr marL="411480" indent="-137160">
              <a:defRPr sz="1300"/>
            </a:lvl4pPr>
            <a:lvl5pPr marL="548640" indent="-137160">
              <a:defRPr sz="1300"/>
            </a:lvl5pPr>
            <a:lvl6pPr marL="685800" indent="-137160">
              <a:defRPr sz="1300"/>
            </a:lvl6pPr>
            <a:lvl7pPr marL="822960" indent="-137160">
              <a:defRPr sz="1300"/>
            </a:lvl7pPr>
            <a:lvl8pPr marL="960120" indent="-137160">
              <a:defRPr sz="1300"/>
            </a:lvl8pPr>
            <a:lvl9pPr marL="1097280" indent="-137160"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Line">
            <a:extLst>
              <a:ext uri="{FF2B5EF4-FFF2-40B4-BE49-F238E27FC236}">
                <a16:creationId xmlns:a16="http://schemas.microsoft.com/office/drawing/2014/main" id="{D7771284-6191-6AE5-C8DC-E26F4DD28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13760" y="1600200"/>
            <a:ext cx="2499360" cy="0"/>
          </a:xfrm>
          <a:prstGeom prst="line">
            <a:avLst/>
          </a:prstGeom>
          <a:ln w="19050" cap="flat">
            <a:solidFill>
              <a:schemeClr val="tx1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0" name="TextBox">
            <a:extLst>
              <a:ext uri="{FF2B5EF4-FFF2-40B4-BE49-F238E27FC236}">
                <a16:creationId xmlns:a16="http://schemas.microsoft.com/office/drawing/2014/main" id="{0D9A8745-BD6D-12B2-16DF-02CB2BB85704}"/>
              </a:ext>
            </a:extLst>
          </p:cNvPr>
          <p:cNvSpPr txBox="1"/>
          <p:nvPr userDrawn="1"/>
        </p:nvSpPr>
        <p:spPr>
          <a:xfrm>
            <a:off x="3413761" y="1737360"/>
            <a:ext cx="249935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3600" b="1"/>
              <a:t>02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13761" y="2286000"/>
            <a:ext cx="2499359" cy="38862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300"/>
            </a:lvl1pPr>
            <a:lvl2pPr marL="137160" indent="-137160">
              <a:spcBef>
                <a:spcPts val="1000"/>
              </a:spcBef>
              <a:buFont typeface="Arial" panose="020B0604020202020204" pitchFamily="34" charset="0"/>
              <a:buChar char="▪"/>
              <a:defRPr sz="1300"/>
            </a:lvl2pPr>
            <a:lvl3pPr marL="274320" indent="-137160">
              <a:defRPr sz="1300"/>
            </a:lvl3pPr>
            <a:lvl4pPr marL="411480" indent="-137160">
              <a:defRPr sz="1300"/>
            </a:lvl4pPr>
            <a:lvl5pPr marL="548640" indent="-137160">
              <a:defRPr sz="1300"/>
            </a:lvl5pPr>
            <a:lvl6pPr marL="685800" indent="-137160">
              <a:defRPr sz="1300"/>
            </a:lvl6pPr>
            <a:lvl7pPr marL="822960" indent="-137160">
              <a:defRPr sz="1300"/>
            </a:lvl7pPr>
            <a:lvl8pPr marL="960120" indent="-137160">
              <a:defRPr sz="1300"/>
            </a:lvl8pPr>
            <a:lvl9pPr marL="1097280" indent="-137160"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Line">
            <a:extLst>
              <a:ext uri="{FF2B5EF4-FFF2-40B4-BE49-F238E27FC236}">
                <a16:creationId xmlns:a16="http://schemas.microsoft.com/office/drawing/2014/main" id="{7F3E6C41-3F3A-5394-DD39-6844F7E13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278880" y="1600200"/>
            <a:ext cx="2499360" cy="0"/>
          </a:xfrm>
          <a:prstGeom prst="line">
            <a:avLst/>
          </a:prstGeom>
          <a:ln w="19050" cap="flat">
            <a:solidFill>
              <a:schemeClr val="tx1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2" name="TextBox">
            <a:extLst>
              <a:ext uri="{FF2B5EF4-FFF2-40B4-BE49-F238E27FC236}">
                <a16:creationId xmlns:a16="http://schemas.microsoft.com/office/drawing/2014/main" id="{BBB1FB2A-A05A-0E6A-2901-52A7D695A891}"/>
              </a:ext>
            </a:extLst>
          </p:cNvPr>
          <p:cNvSpPr txBox="1"/>
          <p:nvPr userDrawn="1"/>
        </p:nvSpPr>
        <p:spPr>
          <a:xfrm>
            <a:off x="6278881" y="1737360"/>
            <a:ext cx="249935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3600" b="1"/>
              <a:t>03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17618FB-CD21-AF4A-B264-6355E9BD798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78881" y="2286000"/>
            <a:ext cx="2499359" cy="38862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300"/>
            </a:lvl1pPr>
            <a:lvl2pPr marL="137160" indent="-137160">
              <a:spcBef>
                <a:spcPts val="1000"/>
              </a:spcBef>
              <a:buFont typeface="Arial" panose="020B0604020202020204" pitchFamily="34" charset="0"/>
              <a:buChar char="▪"/>
              <a:defRPr sz="1300"/>
            </a:lvl2pPr>
            <a:lvl3pPr marL="274320" indent="-137160">
              <a:defRPr sz="1300"/>
            </a:lvl3pPr>
            <a:lvl4pPr marL="411480" indent="-137160">
              <a:defRPr sz="1300"/>
            </a:lvl4pPr>
            <a:lvl5pPr marL="548640" indent="-137160">
              <a:defRPr sz="1300"/>
            </a:lvl5pPr>
            <a:lvl6pPr marL="685800" indent="-137160">
              <a:defRPr sz="1300"/>
            </a:lvl6pPr>
            <a:lvl7pPr marL="822960" indent="-137160">
              <a:defRPr sz="1300"/>
            </a:lvl7pPr>
            <a:lvl8pPr marL="960120" indent="-137160">
              <a:defRPr sz="1300"/>
            </a:lvl8pPr>
            <a:lvl9pPr marL="1097280" indent="-137160"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Line">
            <a:extLst>
              <a:ext uri="{FF2B5EF4-FFF2-40B4-BE49-F238E27FC236}">
                <a16:creationId xmlns:a16="http://schemas.microsoft.com/office/drawing/2014/main" id="{FE115B30-3E6D-E823-531E-BB5BAA19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4000" y="1600200"/>
            <a:ext cx="2499360" cy="0"/>
          </a:xfrm>
          <a:prstGeom prst="line">
            <a:avLst/>
          </a:prstGeom>
          <a:ln w="19050" cap="flat">
            <a:solidFill>
              <a:schemeClr val="tx1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6" name="TextBox">
            <a:extLst>
              <a:ext uri="{FF2B5EF4-FFF2-40B4-BE49-F238E27FC236}">
                <a16:creationId xmlns:a16="http://schemas.microsoft.com/office/drawing/2014/main" id="{694F0353-A0DD-9642-BDD7-8FC612070822}"/>
              </a:ext>
            </a:extLst>
          </p:cNvPr>
          <p:cNvSpPr txBox="1"/>
          <p:nvPr userDrawn="1"/>
        </p:nvSpPr>
        <p:spPr>
          <a:xfrm>
            <a:off x="9144001" y="1737360"/>
            <a:ext cx="249935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3600" b="1"/>
              <a:t>04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873DCC96-E62A-5505-4F1E-4A80C8498209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9144001" y="2286000"/>
            <a:ext cx="2499359" cy="38862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300"/>
            </a:lvl1pPr>
            <a:lvl2pPr marL="137160" indent="-137160">
              <a:spcBef>
                <a:spcPts val="1000"/>
              </a:spcBef>
              <a:buFont typeface="Arial" panose="020B0604020202020204" pitchFamily="34" charset="0"/>
              <a:buChar char="▪"/>
              <a:defRPr sz="1300"/>
            </a:lvl2pPr>
            <a:lvl3pPr marL="274320" indent="-137160">
              <a:defRPr sz="1300"/>
            </a:lvl3pPr>
            <a:lvl4pPr marL="411480" indent="-137160">
              <a:defRPr sz="1300"/>
            </a:lvl4pPr>
            <a:lvl5pPr marL="548640" indent="-137160">
              <a:defRPr sz="1300"/>
            </a:lvl5pPr>
            <a:lvl6pPr marL="685800" indent="-137160">
              <a:defRPr sz="1300"/>
            </a:lvl6pPr>
            <a:lvl7pPr marL="822960" indent="-137160">
              <a:defRPr sz="1300"/>
            </a:lvl7pPr>
            <a:lvl8pPr marL="960120" indent="-137160">
              <a:defRPr sz="1300"/>
            </a:lvl8pPr>
            <a:lvl9pPr marL="1097280" indent="-137160"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19141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Numbers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AEEBA188-82A1-2FC4-842F-8120003B65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[Slide title]</a:t>
            </a:r>
          </a:p>
        </p:txBody>
      </p:sp>
      <p:cxnSp>
        <p:nvCxnSpPr>
          <p:cNvPr id="15" name="Line">
            <a:extLst>
              <a:ext uri="{FF2B5EF4-FFF2-40B4-BE49-F238E27FC236}">
                <a16:creationId xmlns:a16="http://schemas.microsoft.com/office/drawing/2014/main" id="{8412A77E-32D6-ECE7-C58C-21E3C08D8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640" y="1600200"/>
            <a:ext cx="2499360" cy="0"/>
          </a:xfrm>
          <a:prstGeom prst="line">
            <a:avLst/>
          </a:prstGeom>
          <a:ln w="19050" cap="flat">
            <a:solidFill>
              <a:schemeClr val="tx2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3" name="TextBox">
            <a:extLst>
              <a:ext uri="{FF2B5EF4-FFF2-40B4-BE49-F238E27FC236}">
                <a16:creationId xmlns:a16="http://schemas.microsoft.com/office/drawing/2014/main" id="{AF47D3F9-758C-0713-980A-E6E56BBC1088}"/>
              </a:ext>
            </a:extLst>
          </p:cNvPr>
          <p:cNvSpPr txBox="1"/>
          <p:nvPr userDrawn="1"/>
        </p:nvSpPr>
        <p:spPr>
          <a:xfrm>
            <a:off x="548641" y="1737360"/>
            <a:ext cx="249935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3600" b="1">
                <a:solidFill>
                  <a:schemeClr val="tx2"/>
                </a:solidFill>
              </a:rPr>
              <a:t>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1" y="2286000"/>
            <a:ext cx="2499359" cy="132588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300"/>
            </a:lvl1pPr>
            <a:lvl2pPr marL="137160" indent="-137160">
              <a:spcBef>
                <a:spcPts val="1000"/>
              </a:spcBef>
              <a:buFont typeface="Arial" panose="020B0604020202020204" pitchFamily="34" charset="0"/>
              <a:buChar char="▪"/>
              <a:defRPr sz="1300"/>
            </a:lvl2pPr>
            <a:lvl3pPr marL="274320" indent="-137160">
              <a:defRPr sz="1300"/>
            </a:lvl3pPr>
            <a:lvl4pPr marL="411480" indent="-137160">
              <a:defRPr sz="1300"/>
            </a:lvl4pPr>
            <a:lvl5pPr marL="548640" indent="-137160">
              <a:defRPr sz="1300"/>
            </a:lvl5pPr>
            <a:lvl6pPr marL="685800" indent="-137160">
              <a:defRPr sz="1300"/>
            </a:lvl6pPr>
            <a:lvl7pPr marL="822960" indent="-137160">
              <a:defRPr sz="1300"/>
            </a:lvl7pPr>
            <a:lvl8pPr marL="960120" indent="-137160">
              <a:defRPr sz="1300"/>
            </a:lvl8pPr>
            <a:lvl9pPr marL="1097280" indent="-137160"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Line">
            <a:extLst>
              <a:ext uri="{FF2B5EF4-FFF2-40B4-BE49-F238E27FC236}">
                <a16:creationId xmlns:a16="http://schemas.microsoft.com/office/drawing/2014/main" id="{D7771284-6191-6AE5-C8DC-E26F4DD28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13760" y="1600200"/>
            <a:ext cx="2499360" cy="0"/>
          </a:xfrm>
          <a:prstGeom prst="line">
            <a:avLst/>
          </a:prstGeom>
          <a:ln w="19050" cap="flat">
            <a:solidFill>
              <a:schemeClr val="tx2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0" name="TextBox">
            <a:extLst>
              <a:ext uri="{FF2B5EF4-FFF2-40B4-BE49-F238E27FC236}">
                <a16:creationId xmlns:a16="http://schemas.microsoft.com/office/drawing/2014/main" id="{0D9A8745-BD6D-12B2-16DF-02CB2BB85704}"/>
              </a:ext>
            </a:extLst>
          </p:cNvPr>
          <p:cNvSpPr txBox="1"/>
          <p:nvPr userDrawn="1"/>
        </p:nvSpPr>
        <p:spPr>
          <a:xfrm>
            <a:off x="3413761" y="1737360"/>
            <a:ext cx="249935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3600" b="1">
                <a:solidFill>
                  <a:schemeClr val="tx2"/>
                </a:solidFill>
              </a:rPr>
              <a:t>02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13761" y="2286000"/>
            <a:ext cx="2499359" cy="132588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300"/>
            </a:lvl1pPr>
            <a:lvl2pPr marL="137160" indent="-137160">
              <a:spcBef>
                <a:spcPts val="1000"/>
              </a:spcBef>
              <a:buFont typeface="Arial" panose="020B0604020202020204" pitchFamily="34" charset="0"/>
              <a:buChar char="▪"/>
              <a:defRPr sz="1300"/>
            </a:lvl2pPr>
            <a:lvl3pPr marL="274320" indent="-137160">
              <a:defRPr sz="1300"/>
            </a:lvl3pPr>
            <a:lvl4pPr marL="411480" indent="-137160">
              <a:defRPr sz="1300"/>
            </a:lvl4pPr>
            <a:lvl5pPr marL="548640" indent="-137160">
              <a:defRPr sz="1300"/>
            </a:lvl5pPr>
            <a:lvl6pPr marL="685800" indent="-137160">
              <a:defRPr sz="1300"/>
            </a:lvl6pPr>
            <a:lvl7pPr marL="822960" indent="-137160">
              <a:defRPr sz="1300"/>
            </a:lvl7pPr>
            <a:lvl8pPr marL="960120" indent="-137160">
              <a:defRPr sz="1300"/>
            </a:lvl8pPr>
            <a:lvl9pPr marL="1097280" indent="-137160"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Line">
            <a:extLst>
              <a:ext uri="{FF2B5EF4-FFF2-40B4-BE49-F238E27FC236}">
                <a16:creationId xmlns:a16="http://schemas.microsoft.com/office/drawing/2014/main" id="{7F3E6C41-3F3A-5394-DD39-6844F7E13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278880" y="1600200"/>
            <a:ext cx="2499360" cy="0"/>
          </a:xfrm>
          <a:prstGeom prst="line">
            <a:avLst/>
          </a:prstGeom>
          <a:ln w="19050" cap="flat">
            <a:solidFill>
              <a:schemeClr val="tx2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2" name="TextBox">
            <a:extLst>
              <a:ext uri="{FF2B5EF4-FFF2-40B4-BE49-F238E27FC236}">
                <a16:creationId xmlns:a16="http://schemas.microsoft.com/office/drawing/2014/main" id="{BBB1FB2A-A05A-0E6A-2901-52A7D695A891}"/>
              </a:ext>
            </a:extLst>
          </p:cNvPr>
          <p:cNvSpPr txBox="1"/>
          <p:nvPr userDrawn="1"/>
        </p:nvSpPr>
        <p:spPr>
          <a:xfrm>
            <a:off x="6278881" y="1737360"/>
            <a:ext cx="249935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3600" b="1">
                <a:solidFill>
                  <a:schemeClr val="tx2"/>
                </a:solidFill>
              </a:rPr>
              <a:t>03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17618FB-CD21-AF4A-B264-6355E9BD798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78881" y="2286000"/>
            <a:ext cx="2499359" cy="132588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300"/>
            </a:lvl1pPr>
            <a:lvl2pPr marL="137160" indent="-137160">
              <a:spcBef>
                <a:spcPts val="1000"/>
              </a:spcBef>
              <a:buFont typeface="Arial" panose="020B0604020202020204" pitchFamily="34" charset="0"/>
              <a:buChar char="▪"/>
              <a:defRPr sz="1300"/>
            </a:lvl2pPr>
            <a:lvl3pPr marL="274320" indent="-137160">
              <a:defRPr sz="1300"/>
            </a:lvl3pPr>
            <a:lvl4pPr marL="411480" indent="-137160">
              <a:defRPr sz="1300"/>
            </a:lvl4pPr>
            <a:lvl5pPr marL="548640" indent="-137160">
              <a:defRPr sz="1300"/>
            </a:lvl5pPr>
            <a:lvl6pPr marL="685800" indent="-137160">
              <a:defRPr sz="1300"/>
            </a:lvl6pPr>
            <a:lvl7pPr marL="822960" indent="-137160">
              <a:defRPr sz="1300"/>
            </a:lvl7pPr>
            <a:lvl8pPr marL="960120" indent="-137160">
              <a:defRPr sz="1300"/>
            </a:lvl8pPr>
            <a:lvl9pPr marL="1097280" indent="-137160"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Line">
            <a:extLst>
              <a:ext uri="{FF2B5EF4-FFF2-40B4-BE49-F238E27FC236}">
                <a16:creationId xmlns:a16="http://schemas.microsoft.com/office/drawing/2014/main" id="{FE115B30-3E6D-E823-531E-BB5BAA19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4000" y="1600200"/>
            <a:ext cx="2499360" cy="0"/>
          </a:xfrm>
          <a:prstGeom prst="line">
            <a:avLst/>
          </a:prstGeom>
          <a:ln w="19050" cap="flat">
            <a:solidFill>
              <a:schemeClr val="tx2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6" name="TextBox">
            <a:extLst>
              <a:ext uri="{FF2B5EF4-FFF2-40B4-BE49-F238E27FC236}">
                <a16:creationId xmlns:a16="http://schemas.microsoft.com/office/drawing/2014/main" id="{694F0353-A0DD-9642-BDD7-8FC612070822}"/>
              </a:ext>
            </a:extLst>
          </p:cNvPr>
          <p:cNvSpPr txBox="1"/>
          <p:nvPr userDrawn="1"/>
        </p:nvSpPr>
        <p:spPr>
          <a:xfrm>
            <a:off x="9144001" y="1737360"/>
            <a:ext cx="249935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3600" b="1">
                <a:solidFill>
                  <a:schemeClr val="tx2"/>
                </a:solidFill>
              </a:rPr>
              <a:t>04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873DCC96-E62A-5505-4F1E-4A80C8498209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9144001" y="2286000"/>
            <a:ext cx="2499359" cy="132588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300"/>
            </a:lvl1pPr>
            <a:lvl2pPr marL="137160" indent="-137160">
              <a:spcBef>
                <a:spcPts val="1000"/>
              </a:spcBef>
              <a:buFont typeface="Arial" panose="020B0604020202020204" pitchFamily="34" charset="0"/>
              <a:buChar char="▪"/>
              <a:defRPr sz="1300"/>
            </a:lvl2pPr>
            <a:lvl3pPr marL="274320" indent="-137160">
              <a:defRPr sz="1300"/>
            </a:lvl3pPr>
            <a:lvl4pPr marL="411480" indent="-137160">
              <a:defRPr sz="1300"/>
            </a:lvl4pPr>
            <a:lvl5pPr marL="548640" indent="-137160">
              <a:defRPr sz="1300"/>
            </a:lvl5pPr>
            <a:lvl6pPr marL="685800" indent="-137160">
              <a:defRPr sz="1300"/>
            </a:lvl6pPr>
            <a:lvl7pPr marL="822960" indent="-137160">
              <a:defRPr sz="1300"/>
            </a:lvl7pPr>
            <a:lvl8pPr marL="960120" indent="-137160">
              <a:defRPr sz="1300"/>
            </a:lvl8pPr>
            <a:lvl9pPr marL="1097280" indent="-137160"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Line">
            <a:extLst>
              <a:ext uri="{FF2B5EF4-FFF2-40B4-BE49-F238E27FC236}">
                <a16:creationId xmlns:a16="http://schemas.microsoft.com/office/drawing/2014/main" id="{1A90E933-723C-D9CC-B7AB-3043EDAB6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640" y="3886200"/>
            <a:ext cx="2499360" cy="0"/>
          </a:xfrm>
          <a:prstGeom prst="line">
            <a:avLst/>
          </a:prstGeom>
          <a:ln w="19050" cap="flat">
            <a:solidFill>
              <a:schemeClr val="tx2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8" name="TextBox">
            <a:extLst>
              <a:ext uri="{FF2B5EF4-FFF2-40B4-BE49-F238E27FC236}">
                <a16:creationId xmlns:a16="http://schemas.microsoft.com/office/drawing/2014/main" id="{8E3B414F-BCCF-E0E0-A5B7-9D21FED7A614}"/>
              </a:ext>
            </a:extLst>
          </p:cNvPr>
          <p:cNvSpPr txBox="1"/>
          <p:nvPr userDrawn="1"/>
        </p:nvSpPr>
        <p:spPr>
          <a:xfrm>
            <a:off x="548641" y="4023360"/>
            <a:ext cx="249935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3600" b="1">
                <a:solidFill>
                  <a:schemeClr val="tx2"/>
                </a:solidFill>
              </a:rPr>
              <a:t>05</a:t>
            </a: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5731522F-82BF-A739-FBD5-84B13AFCBF10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48641" y="4572000"/>
            <a:ext cx="2499359" cy="132588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300"/>
            </a:lvl1pPr>
            <a:lvl2pPr marL="137160" indent="-137160">
              <a:spcBef>
                <a:spcPts val="1000"/>
              </a:spcBef>
              <a:buFont typeface="Arial" panose="020B0604020202020204" pitchFamily="34" charset="0"/>
              <a:buChar char="▪"/>
              <a:defRPr sz="1300"/>
            </a:lvl2pPr>
            <a:lvl3pPr marL="274320" indent="-137160">
              <a:defRPr sz="1300"/>
            </a:lvl3pPr>
            <a:lvl4pPr marL="411480" indent="-137160">
              <a:defRPr sz="1300"/>
            </a:lvl4pPr>
            <a:lvl5pPr marL="548640" indent="-137160">
              <a:defRPr sz="1300"/>
            </a:lvl5pPr>
            <a:lvl6pPr marL="685800" indent="-137160">
              <a:defRPr sz="1300"/>
            </a:lvl6pPr>
            <a:lvl7pPr marL="822960" indent="-137160">
              <a:defRPr sz="1300"/>
            </a:lvl7pPr>
            <a:lvl8pPr marL="960120" indent="-137160">
              <a:defRPr sz="1300"/>
            </a:lvl8pPr>
            <a:lvl9pPr marL="1097280" indent="-137160"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Line">
            <a:extLst>
              <a:ext uri="{FF2B5EF4-FFF2-40B4-BE49-F238E27FC236}">
                <a16:creationId xmlns:a16="http://schemas.microsoft.com/office/drawing/2014/main" id="{B07AB9A6-54AF-4DC6-E298-2E576695A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13760" y="3886200"/>
            <a:ext cx="2499360" cy="0"/>
          </a:xfrm>
          <a:prstGeom prst="line">
            <a:avLst/>
          </a:prstGeom>
          <a:ln w="19050" cap="flat">
            <a:solidFill>
              <a:schemeClr val="tx2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20" name="TextBox">
            <a:extLst>
              <a:ext uri="{FF2B5EF4-FFF2-40B4-BE49-F238E27FC236}">
                <a16:creationId xmlns:a16="http://schemas.microsoft.com/office/drawing/2014/main" id="{E79A49CF-30B2-91DC-6BCA-2A41DD4CBF09}"/>
              </a:ext>
            </a:extLst>
          </p:cNvPr>
          <p:cNvSpPr txBox="1"/>
          <p:nvPr userDrawn="1"/>
        </p:nvSpPr>
        <p:spPr>
          <a:xfrm>
            <a:off x="3413761" y="4023360"/>
            <a:ext cx="249935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3600" b="1">
                <a:solidFill>
                  <a:schemeClr val="tx2"/>
                </a:solidFill>
              </a:rPr>
              <a:t>06</a:t>
            </a:r>
          </a:p>
        </p:txBody>
      </p:sp>
      <p:sp>
        <p:nvSpPr>
          <p:cNvPr id="25" name="Content Placeholder 7">
            <a:extLst>
              <a:ext uri="{FF2B5EF4-FFF2-40B4-BE49-F238E27FC236}">
                <a16:creationId xmlns:a16="http://schemas.microsoft.com/office/drawing/2014/main" id="{5FE6691B-ACEF-8803-7DC3-70B52F89990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413761" y="4572000"/>
            <a:ext cx="2499359" cy="132588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300"/>
            </a:lvl1pPr>
            <a:lvl2pPr marL="137160" indent="-137160">
              <a:spcBef>
                <a:spcPts val="1000"/>
              </a:spcBef>
              <a:buFont typeface="Arial" panose="020B0604020202020204" pitchFamily="34" charset="0"/>
              <a:buChar char="▪"/>
              <a:defRPr sz="1300"/>
            </a:lvl2pPr>
            <a:lvl3pPr marL="274320" indent="-137160">
              <a:defRPr sz="1300"/>
            </a:lvl3pPr>
            <a:lvl4pPr marL="411480" indent="-137160">
              <a:defRPr sz="1300"/>
            </a:lvl4pPr>
            <a:lvl5pPr marL="548640" indent="-137160">
              <a:defRPr sz="1300"/>
            </a:lvl5pPr>
            <a:lvl6pPr marL="685800" indent="-137160">
              <a:defRPr sz="1300"/>
            </a:lvl6pPr>
            <a:lvl7pPr marL="822960" indent="-137160">
              <a:defRPr sz="1300"/>
            </a:lvl7pPr>
            <a:lvl8pPr marL="960120" indent="-137160">
              <a:defRPr sz="1300"/>
            </a:lvl8pPr>
            <a:lvl9pPr marL="1097280" indent="-137160"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1" name="Line">
            <a:extLst>
              <a:ext uri="{FF2B5EF4-FFF2-40B4-BE49-F238E27FC236}">
                <a16:creationId xmlns:a16="http://schemas.microsoft.com/office/drawing/2014/main" id="{DE9CD609-8A04-24B8-B562-11703E18D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278880" y="3886200"/>
            <a:ext cx="2499360" cy="0"/>
          </a:xfrm>
          <a:prstGeom prst="line">
            <a:avLst/>
          </a:prstGeom>
          <a:ln w="19050" cap="flat">
            <a:solidFill>
              <a:schemeClr val="tx2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22" name="TextBox">
            <a:extLst>
              <a:ext uri="{FF2B5EF4-FFF2-40B4-BE49-F238E27FC236}">
                <a16:creationId xmlns:a16="http://schemas.microsoft.com/office/drawing/2014/main" id="{7C5E0031-266F-D418-0BAB-9BD3C4F1EC3F}"/>
              </a:ext>
            </a:extLst>
          </p:cNvPr>
          <p:cNvSpPr txBox="1"/>
          <p:nvPr userDrawn="1"/>
        </p:nvSpPr>
        <p:spPr>
          <a:xfrm>
            <a:off x="6278881" y="4023360"/>
            <a:ext cx="249935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3600" b="1">
                <a:solidFill>
                  <a:schemeClr val="tx2"/>
                </a:solidFill>
              </a:rPr>
              <a:t>07</a:t>
            </a:r>
          </a:p>
        </p:txBody>
      </p:sp>
      <p:sp>
        <p:nvSpPr>
          <p:cNvPr id="26" name="Content Placeholder 8">
            <a:extLst>
              <a:ext uri="{FF2B5EF4-FFF2-40B4-BE49-F238E27FC236}">
                <a16:creationId xmlns:a16="http://schemas.microsoft.com/office/drawing/2014/main" id="{772BE48E-72DE-7245-BBDA-BF3FEC69BED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78881" y="4572000"/>
            <a:ext cx="2499359" cy="132588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300"/>
            </a:lvl1pPr>
            <a:lvl2pPr marL="137160" indent="-137160">
              <a:spcBef>
                <a:spcPts val="1000"/>
              </a:spcBef>
              <a:buFont typeface="Arial" panose="020B0604020202020204" pitchFamily="34" charset="0"/>
              <a:buChar char="▪"/>
              <a:defRPr sz="1300"/>
            </a:lvl2pPr>
            <a:lvl3pPr marL="274320" indent="-137160">
              <a:defRPr sz="1300"/>
            </a:lvl3pPr>
            <a:lvl4pPr marL="411480" indent="-137160">
              <a:defRPr sz="1300"/>
            </a:lvl4pPr>
            <a:lvl5pPr marL="548640" indent="-137160">
              <a:defRPr sz="1300"/>
            </a:lvl5pPr>
            <a:lvl6pPr marL="685800" indent="-137160">
              <a:defRPr sz="1300"/>
            </a:lvl6pPr>
            <a:lvl7pPr marL="822960" indent="-137160">
              <a:defRPr sz="1300"/>
            </a:lvl7pPr>
            <a:lvl8pPr marL="960120" indent="-137160">
              <a:defRPr sz="1300"/>
            </a:lvl8pPr>
            <a:lvl9pPr marL="1097280" indent="-137160"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3" name="Line">
            <a:extLst>
              <a:ext uri="{FF2B5EF4-FFF2-40B4-BE49-F238E27FC236}">
                <a16:creationId xmlns:a16="http://schemas.microsoft.com/office/drawing/2014/main" id="{51FB53C0-6EA8-D891-85A3-23EE83EAD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4000" y="3886200"/>
            <a:ext cx="2499360" cy="0"/>
          </a:xfrm>
          <a:prstGeom prst="line">
            <a:avLst/>
          </a:prstGeom>
          <a:ln w="19050" cap="flat">
            <a:solidFill>
              <a:schemeClr val="tx2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24" name="TextBox">
            <a:extLst>
              <a:ext uri="{FF2B5EF4-FFF2-40B4-BE49-F238E27FC236}">
                <a16:creationId xmlns:a16="http://schemas.microsoft.com/office/drawing/2014/main" id="{6BF9F70B-8D8A-3E73-E423-909DA6A75EB4}"/>
              </a:ext>
            </a:extLst>
          </p:cNvPr>
          <p:cNvSpPr txBox="1"/>
          <p:nvPr userDrawn="1"/>
        </p:nvSpPr>
        <p:spPr>
          <a:xfrm>
            <a:off x="9144001" y="4023360"/>
            <a:ext cx="249935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3600" b="1">
                <a:solidFill>
                  <a:schemeClr val="tx2"/>
                </a:solidFill>
              </a:rPr>
              <a:t>08</a:t>
            </a:r>
          </a:p>
        </p:txBody>
      </p: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EA060839-AF98-8040-7AE9-8F0D7E00C13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9144001" y="4572000"/>
            <a:ext cx="2499359" cy="132588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300"/>
            </a:lvl1pPr>
            <a:lvl2pPr marL="137160" indent="-137160">
              <a:spcBef>
                <a:spcPts val="1000"/>
              </a:spcBef>
              <a:buFont typeface="Arial" panose="020B0604020202020204" pitchFamily="34" charset="0"/>
              <a:buChar char="▪"/>
              <a:defRPr sz="1300"/>
            </a:lvl2pPr>
            <a:lvl3pPr marL="274320" indent="-137160">
              <a:defRPr sz="1300"/>
            </a:lvl3pPr>
            <a:lvl4pPr marL="411480" indent="-137160">
              <a:defRPr sz="1300"/>
            </a:lvl4pPr>
            <a:lvl5pPr marL="548640" indent="-137160">
              <a:defRPr sz="1300"/>
            </a:lvl5pPr>
            <a:lvl6pPr marL="685800" indent="-137160">
              <a:defRPr sz="1300"/>
            </a:lvl6pPr>
            <a:lvl7pPr marL="822960" indent="-137160">
              <a:defRPr sz="1300"/>
            </a:lvl7pPr>
            <a:lvl8pPr marL="960120" indent="-137160">
              <a:defRPr sz="1300"/>
            </a:lvl8pPr>
            <a:lvl9pPr marL="1097280" indent="-137160"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41874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888" userDrawn="1">
          <p15:clr>
            <a:srgbClr val="A4A3A4"/>
          </p15:clr>
        </p15:guide>
        <p15:guide id="2" orient="horz" pos="1008" userDrawn="1">
          <p15:clr>
            <a:srgbClr val="A4A3A4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Number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963F0940-E33E-9D7F-C52B-16CFD0545B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[Slide title]</a:t>
            </a:r>
          </a:p>
        </p:txBody>
      </p:sp>
      <p:cxnSp>
        <p:nvCxnSpPr>
          <p:cNvPr id="15" name="Line">
            <a:extLst>
              <a:ext uri="{FF2B5EF4-FFF2-40B4-BE49-F238E27FC236}">
                <a16:creationId xmlns:a16="http://schemas.microsoft.com/office/drawing/2014/main" id="{8412A77E-32D6-ECE7-C58C-21E3C08D8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640" y="1600200"/>
            <a:ext cx="2499360" cy="0"/>
          </a:xfrm>
          <a:prstGeom prst="line">
            <a:avLst/>
          </a:prstGeom>
          <a:ln w="19050" cap="flat">
            <a:solidFill>
              <a:schemeClr val="tx1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3" name="TextBox">
            <a:extLst>
              <a:ext uri="{FF2B5EF4-FFF2-40B4-BE49-F238E27FC236}">
                <a16:creationId xmlns:a16="http://schemas.microsoft.com/office/drawing/2014/main" id="{AF47D3F9-758C-0713-980A-E6E56BBC1088}"/>
              </a:ext>
            </a:extLst>
          </p:cNvPr>
          <p:cNvSpPr txBox="1"/>
          <p:nvPr userDrawn="1"/>
        </p:nvSpPr>
        <p:spPr>
          <a:xfrm>
            <a:off x="548641" y="1737360"/>
            <a:ext cx="249935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3600" b="1"/>
              <a:t>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1" y="2286000"/>
            <a:ext cx="2499359" cy="132588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300"/>
            </a:lvl1pPr>
            <a:lvl2pPr marL="137160" indent="-137160">
              <a:spcBef>
                <a:spcPts val="1000"/>
              </a:spcBef>
              <a:buFont typeface="Arial" panose="020B0604020202020204" pitchFamily="34" charset="0"/>
              <a:buChar char="▪"/>
              <a:defRPr sz="1300"/>
            </a:lvl2pPr>
            <a:lvl3pPr marL="274320" indent="-137160">
              <a:defRPr sz="1300"/>
            </a:lvl3pPr>
            <a:lvl4pPr marL="411480" indent="-137160">
              <a:defRPr sz="1300"/>
            </a:lvl4pPr>
            <a:lvl5pPr marL="548640" indent="-137160">
              <a:defRPr sz="1300"/>
            </a:lvl5pPr>
            <a:lvl6pPr marL="685800" indent="-137160">
              <a:defRPr sz="1300"/>
            </a:lvl6pPr>
            <a:lvl7pPr marL="822960" indent="-137160">
              <a:defRPr sz="1300"/>
            </a:lvl7pPr>
            <a:lvl8pPr marL="960120" indent="-137160">
              <a:defRPr sz="1300"/>
            </a:lvl8pPr>
            <a:lvl9pPr marL="1097280" indent="-137160"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Line">
            <a:extLst>
              <a:ext uri="{FF2B5EF4-FFF2-40B4-BE49-F238E27FC236}">
                <a16:creationId xmlns:a16="http://schemas.microsoft.com/office/drawing/2014/main" id="{D7771284-6191-6AE5-C8DC-E26F4DD28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13760" y="1600200"/>
            <a:ext cx="2499360" cy="0"/>
          </a:xfrm>
          <a:prstGeom prst="line">
            <a:avLst/>
          </a:prstGeom>
          <a:ln w="19050" cap="flat">
            <a:solidFill>
              <a:schemeClr val="tx1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0" name="TextBox">
            <a:extLst>
              <a:ext uri="{FF2B5EF4-FFF2-40B4-BE49-F238E27FC236}">
                <a16:creationId xmlns:a16="http://schemas.microsoft.com/office/drawing/2014/main" id="{0D9A8745-BD6D-12B2-16DF-02CB2BB85704}"/>
              </a:ext>
            </a:extLst>
          </p:cNvPr>
          <p:cNvSpPr txBox="1"/>
          <p:nvPr userDrawn="1"/>
        </p:nvSpPr>
        <p:spPr>
          <a:xfrm>
            <a:off x="3413761" y="1737360"/>
            <a:ext cx="249935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3600" b="1"/>
              <a:t>02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13761" y="2286000"/>
            <a:ext cx="2499359" cy="132588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300"/>
            </a:lvl1pPr>
            <a:lvl2pPr marL="137160" indent="-137160">
              <a:spcBef>
                <a:spcPts val="1000"/>
              </a:spcBef>
              <a:buFont typeface="Arial" panose="020B0604020202020204" pitchFamily="34" charset="0"/>
              <a:buChar char="▪"/>
              <a:defRPr sz="1300"/>
            </a:lvl2pPr>
            <a:lvl3pPr marL="274320" indent="-137160">
              <a:defRPr sz="1300"/>
            </a:lvl3pPr>
            <a:lvl4pPr marL="411480" indent="-137160">
              <a:defRPr sz="1300"/>
            </a:lvl4pPr>
            <a:lvl5pPr marL="548640" indent="-137160">
              <a:defRPr sz="1300"/>
            </a:lvl5pPr>
            <a:lvl6pPr marL="685800" indent="-137160">
              <a:defRPr sz="1300"/>
            </a:lvl6pPr>
            <a:lvl7pPr marL="822960" indent="-137160">
              <a:defRPr sz="1300"/>
            </a:lvl7pPr>
            <a:lvl8pPr marL="960120" indent="-137160">
              <a:defRPr sz="1300"/>
            </a:lvl8pPr>
            <a:lvl9pPr marL="1097280" indent="-137160"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Line">
            <a:extLst>
              <a:ext uri="{FF2B5EF4-FFF2-40B4-BE49-F238E27FC236}">
                <a16:creationId xmlns:a16="http://schemas.microsoft.com/office/drawing/2014/main" id="{7F3E6C41-3F3A-5394-DD39-6844F7E13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278880" y="1600200"/>
            <a:ext cx="2499360" cy="0"/>
          </a:xfrm>
          <a:prstGeom prst="line">
            <a:avLst/>
          </a:prstGeom>
          <a:ln w="19050" cap="flat">
            <a:solidFill>
              <a:schemeClr val="tx1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2" name="TextBox">
            <a:extLst>
              <a:ext uri="{FF2B5EF4-FFF2-40B4-BE49-F238E27FC236}">
                <a16:creationId xmlns:a16="http://schemas.microsoft.com/office/drawing/2014/main" id="{BBB1FB2A-A05A-0E6A-2901-52A7D695A891}"/>
              </a:ext>
            </a:extLst>
          </p:cNvPr>
          <p:cNvSpPr txBox="1"/>
          <p:nvPr userDrawn="1"/>
        </p:nvSpPr>
        <p:spPr>
          <a:xfrm>
            <a:off x="6278881" y="1737360"/>
            <a:ext cx="249935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3600" b="1"/>
              <a:t>03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17618FB-CD21-AF4A-B264-6355E9BD798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78881" y="2286000"/>
            <a:ext cx="2499359" cy="132588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300"/>
            </a:lvl1pPr>
            <a:lvl2pPr marL="137160" indent="-137160">
              <a:spcBef>
                <a:spcPts val="1000"/>
              </a:spcBef>
              <a:buFont typeface="Arial" panose="020B0604020202020204" pitchFamily="34" charset="0"/>
              <a:buChar char="▪"/>
              <a:defRPr sz="1300"/>
            </a:lvl2pPr>
            <a:lvl3pPr marL="274320" indent="-137160">
              <a:defRPr sz="1300"/>
            </a:lvl3pPr>
            <a:lvl4pPr marL="411480" indent="-137160">
              <a:defRPr sz="1300"/>
            </a:lvl4pPr>
            <a:lvl5pPr marL="548640" indent="-137160">
              <a:defRPr sz="1300"/>
            </a:lvl5pPr>
            <a:lvl6pPr marL="685800" indent="-137160">
              <a:defRPr sz="1300"/>
            </a:lvl6pPr>
            <a:lvl7pPr marL="822960" indent="-137160">
              <a:defRPr sz="1300"/>
            </a:lvl7pPr>
            <a:lvl8pPr marL="960120" indent="-137160">
              <a:defRPr sz="1300"/>
            </a:lvl8pPr>
            <a:lvl9pPr marL="1097280" indent="-137160"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Line">
            <a:extLst>
              <a:ext uri="{FF2B5EF4-FFF2-40B4-BE49-F238E27FC236}">
                <a16:creationId xmlns:a16="http://schemas.microsoft.com/office/drawing/2014/main" id="{FE115B30-3E6D-E823-531E-BB5BAA19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4000" y="1600200"/>
            <a:ext cx="2499360" cy="0"/>
          </a:xfrm>
          <a:prstGeom prst="line">
            <a:avLst/>
          </a:prstGeom>
          <a:ln w="19050" cap="flat">
            <a:solidFill>
              <a:schemeClr val="tx1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6" name="TextBox">
            <a:extLst>
              <a:ext uri="{FF2B5EF4-FFF2-40B4-BE49-F238E27FC236}">
                <a16:creationId xmlns:a16="http://schemas.microsoft.com/office/drawing/2014/main" id="{694F0353-A0DD-9642-BDD7-8FC612070822}"/>
              </a:ext>
            </a:extLst>
          </p:cNvPr>
          <p:cNvSpPr txBox="1"/>
          <p:nvPr userDrawn="1"/>
        </p:nvSpPr>
        <p:spPr>
          <a:xfrm>
            <a:off x="9144001" y="1737360"/>
            <a:ext cx="249935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3600" b="1"/>
              <a:t>04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873DCC96-E62A-5505-4F1E-4A80C8498209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9144001" y="2286000"/>
            <a:ext cx="2499359" cy="132588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300"/>
            </a:lvl1pPr>
            <a:lvl2pPr marL="137160" indent="-137160">
              <a:spcBef>
                <a:spcPts val="1000"/>
              </a:spcBef>
              <a:buFont typeface="Arial" panose="020B0604020202020204" pitchFamily="34" charset="0"/>
              <a:buChar char="▪"/>
              <a:defRPr sz="1300"/>
            </a:lvl2pPr>
            <a:lvl3pPr marL="274320" indent="-137160">
              <a:defRPr sz="1300"/>
            </a:lvl3pPr>
            <a:lvl4pPr marL="411480" indent="-137160">
              <a:defRPr sz="1300"/>
            </a:lvl4pPr>
            <a:lvl5pPr marL="548640" indent="-137160">
              <a:defRPr sz="1300"/>
            </a:lvl5pPr>
            <a:lvl6pPr marL="685800" indent="-137160">
              <a:defRPr sz="1300"/>
            </a:lvl6pPr>
            <a:lvl7pPr marL="822960" indent="-137160">
              <a:defRPr sz="1300"/>
            </a:lvl7pPr>
            <a:lvl8pPr marL="960120" indent="-137160">
              <a:defRPr sz="1300"/>
            </a:lvl8pPr>
            <a:lvl9pPr marL="1097280" indent="-137160"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Line">
            <a:extLst>
              <a:ext uri="{FF2B5EF4-FFF2-40B4-BE49-F238E27FC236}">
                <a16:creationId xmlns:a16="http://schemas.microsoft.com/office/drawing/2014/main" id="{1A90E933-723C-D9CC-B7AB-3043EDAB6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640" y="3886200"/>
            <a:ext cx="2499360" cy="0"/>
          </a:xfrm>
          <a:prstGeom prst="line">
            <a:avLst/>
          </a:prstGeom>
          <a:ln w="19050" cap="flat">
            <a:solidFill>
              <a:schemeClr val="tx1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8" name="TextBox">
            <a:extLst>
              <a:ext uri="{FF2B5EF4-FFF2-40B4-BE49-F238E27FC236}">
                <a16:creationId xmlns:a16="http://schemas.microsoft.com/office/drawing/2014/main" id="{8E3B414F-BCCF-E0E0-A5B7-9D21FED7A614}"/>
              </a:ext>
            </a:extLst>
          </p:cNvPr>
          <p:cNvSpPr txBox="1"/>
          <p:nvPr userDrawn="1"/>
        </p:nvSpPr>
        <p:spPr>
          <a:xfrm>
            <a:off x="548641" y="4023360"/>
            <a:ext cx="249935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3600" b="1"/>
              <a:t>05</a:t>
            </a: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5731522F-82BF-A739-FBD5-84B13AFCBF10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48641" y="4572000"/>
            <a:ext cx="2499359" cy="132588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300"/>
            </a:lvl1pPr>
            <a:lvl2pPr marL="137160" indent="-137160">
              <a:spcBef>
                <a:spcPts val="1000"/>
              </a:spcBef>
              <a:buFont typeface="Arial" panose="020B0604020202020204" pitchFamily="34" charset="0"/>
              <a:buChar char="▪"/>
              <a:defRPr sz="1300"/>
            </a:lvl2pPr>
            <a:lvl3pPr marL="274320" indent="-137160">
              <a:defRPr sz="1300"/>
            </a:lvl3pPr>
            <a:lvl4pPr marL="411480" indent="-137160">
              <a:defRPr sz="1300"/>
            </a:lvl4pPr>
            <a:lvl5pPr marL="548640" indent="-137160">
              <a:defRPr sz="1300"/>
            </a:lvl5pPr>
            <a:lvl6pPr marL="685800" indent="-137160">
              <a:defRPr sz="1300"/>
            </a:lvl6pPr>
            <a:lvl7pPr marL="822960" indent="-137160">
              <a:defRPr sz="1300"/>
            </a:lvl7pPr>
            <a:lvl8pPr marL="960120" indent="-137160">
              <a:defRPr sz="1300"/>
            </a:lvl8pPr>
            <a:lvl9pPr marL="1097280" indent="-137160"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Line">
            <a:extLst>
              <a:ext uri="{FF2B5EF4-FFF2-40B4-BE49-F238E27FC236}">
                <a16:creationId xmlns:a16="http://schemas.microsoft.com/office/drawing/2014/main" id="{B07AB9A6-54AF-4DC6-E298-2E576695A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13760" y="3886200"/>
            <a:ext cx="2499360" cy="0"/>
          </a:xfrm>
          <a:prstGeom prst="line">
            <a:avLst/>
          </a:prstGeom>
          <a:ln w="19050" cap="flat">
            <a:solidFill>
              <a:schemeClr val="tx1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20" name="TextBox">
            <a:extLst>
              <a:ext uri="{FF2B5EF4-FFF2-40B4-BE49-F238E27FC236}">
                <a16:creationId xmlns:a16="http://schemas.microsoft.com/office/drawing/2014/main" id="{E79A49CF-30B2-91DC-6BCA-2A41DD4CBF09}"/>
              </a:ext>
            </a:extLst>
          </p:cNvPr>
          <p:cNvSpPr txBox="1"/>
          <p:nvPr userDrawn="1"/>
        </p:nvSpPr>
        <p:spPr>
          <a:xfrm>
            <a:off x="3413761" y="4023360"/>
            <a:ext cx="249935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3600" b="1"/>
              <a:t>06</a:t>
            </a:r>
          </a:p>
        </p:txBody>
      </p:sp>
      <p:sp>
        <p:nvSpPr>
          <p:cNvPr id="25" name="Content Placeholder 7">
            <a:extLst>
              <a:ext uri="{FF2B5EF4-FFF2-40B4-BE49-F238E27FC236}">
                <a16:creationId xmlns:a16="http://schemas.microsoft.com/office/drawing/2014/main" id="{5FE6691B-ACEF-8803-7DC3-70B52F89990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413761" y="4572000"/>
            <a:ext cx="2499359" cy="132588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300"/>
            </a:lvl1pPr>
            <a:lvl2pPr marL="137160" indent="-137160">
              <a:spcBef>
                <a:spcPts val="1000"/>
              </a:spcBef>
              <a:buFont typeface="Arial" panose="020B0604020202020204" pitchFamily="34" charset="0"/>
              <a:buChar char="▪"/>
              <a:defRPr sz="1300"/>
            </a:lvl2pPr>
            <a:lvl3pPr marL="274320" indent="-137160">
              <a:defRPr sz="1300"/>
            </a:lvl3pPr>
            <a:lvl4pPr marL="411480" indent="-137160">
              <a:defRPr sz="1300"/>
            </a:lvl4pPr>
            <a:lvl5pPr marL="548640" indent="-137160">
              <a:defRPr sz="1300"/>
            </a:lvl5pPr>
            <a:lvl6pPr marL="685800" indent="-137160">
              <a:defRPr sz="1300"/>
            </a:lvl6pPr>
            <a:lvl7pPr marL="822960" indent="-137160">
              <a:defRPr sz="1300"/>
            </a:lvl7pPr>
            <a:lvl8pPr marL="960120" indent="-137160">
              <a:defRPr sz="1300"/>
            </a:lvl8pPr>
            <a:lvl9pPr marL="1097280" indent="-137160"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1" name="Line">
            <a:extLst>
              <a:ext uri="{FF2B5EF4-FFF2-40B4-BE49-F238E27FC236}">
                <a16:creationId xmlns:a16="http://schemas.microsoft.com/office/drawing/2014/main" id="{DE9CD609-8A04-24B8-B562-11703E18D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278880" y="3886200"/>
            <a:ext cx="2499360" cy="0"/>
          </a:xfrm>
          <a:prstGeom prst="line">
            <a:avLst/>
          </a:prstGeom>
          <a:ln w="19050" cap="flat">
            <a:solidFill>
              <a:schemeClr val="tx1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22" name="TextBox">
            <a:extLst>
              <a:ext uri="{FF2B5EF4-FFF2-40B4-BE49-F238E27FC236}">
                <a16:creationId xmlns:a16="http://schemas.microsoft.com/office/drawing/2014/main" id="{7C5E0031-266F-D418-0BAB-9BD3C4F1EC3F}"/>
              </a:ext>
            </a:extLst>
          </p:cNvPr>
          <p:cNvSpPr txBox="1"/>
          <p:nvPr userDrawn="1"/>
        </p:nvSpPr>
        <p:spPr>
          <a:xfrm>
            <a:off x="6278881" y="4023360"/>
            <a:ext cx="249935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3600" b="1"/>
              <a:t>07</a:t>
            </a:r>
          </a:p>
        </p:txBody>
      </p:sp>
      <p:sp>
        <p:nvSpPr>
          <p:cNvPr id="26" name="Content Placeholder 8">
            <a:extLst>
              <a:ext uri="{FF2B5EF4-FFF2-40B4-BE49-F238E27FC236}">
                <a16:creationId xmlns:a16="http://schemas.microsoft.com/office/drawing/2014/main" id="{772BE48E-72DE-7245-BBDA-BF3FEC69BED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78881" y="4572000"/>
            <a:ext cx="2499359" cy="132588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300"/>
            </a:lvl1pPr>
            <a:lvl2pPr marL="137160" indent="-137160">
              <a:spcBef>
                <a:spcPts val="1000"/>
              </a:spcBef>
              <a:buFont typeface="Arial" panose="020B0604020202020204" pitchFamily="34" charset="0"/>
              <a:buChar char="▪"/>
              <a:defRPr sz="1300"/>
            </a:lvl2pPr>
            <a:lvl3pPr marL="274320" indent="-137160">
              <a:defRPr sz="1300"/>
            </a:lvl3pPr>
            <a:lvl4pPr marL="411480" indent="-137160">
              <a:defRPr sz="1300"/>
            </a:lvl4pPr>
            <a:lvl5pPr marL="548640" indent="-137160">
              <a:defRPr sz="1300"/>
            </a:lvl5pPr>
            <a:lvl6pPr marL="685800" indent="-137160">
              <a:defRPr sz="1300"/>
            </a:lvl6pPr>
            <a:lvl7pPr marL="822960" indent="-137160">
              <a:defRPr sz="1300"/>
            </a:lvl7pPr>
            <a:lvl8pPr marL="960120" indent="-137160">
              <a:defRPr sz="1300"/>
            </a:lvl8pPr>
            <a:lvl9pPr marL="1097280" indent="-137160"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3" name="Line">
            <a:extLst>
              <a:ext uri="{FF2B5EF4-FFF2-40B4-BE49-F238E27FC236}">
                <a16:creationId xmlns:a16="http://schemas.microsoft.com/office/drawing/2014/main" id="{51FB53C0-6EA8-D891-85A3-23EE83EAD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4000" y="3886200"/>
            <a:ext cx="2499360" cy="0"/>
          </a:xfrm>
          <a:prstGeom prst="line">
            <a:avLst/>
          </a:prstGeom>
          <a:ln w="19050" cap="flat">
            <a:solidFill>
              <a:schemeClr val="tx1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24" name="TextBox">
            <a:extLst>
              <a:ext uri="{FF2B5EF4-FFF2-40B4-BE49-F238E27FC236}">
                <a16:creationId xmlns:a16="http://schemas.microsoft.com/office/drawing/2014/main" id="{6BF9F70B-8D8A-3E73-E423-909DA6A75EB4}"/>
              </a:ext>
            </a:extLst>
          </p:cNvPr>
          <p:cNvSpPr txBox="1"/>
          <p:nvPr userDrawn="1"/>
        </p:nvSpPr>
        <p:spPr>
          <a:xfrm>
            <a:off x="9144001" y="4023360"/>
            <a:ext cx="249935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3600" b="1"/>
              <a:t>08</a:t>
            </a:r>
          </a:p>
        </p:txBody>
      </p: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EA060839-AF98-8040-7AE9-8F0D7E00C13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9144001" y="4572000"/>
            <a:ext cx="2499359" cy="132588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300"/>
            </a:lvl1pPr>
            <a:lvl2pPr marL="137160" indent="-137160">
              <a:spcBef>
                <a:spcPts val="1000"/>
              </a:spcBef>
              <a:buFont typeface="Arial" panose="020B0604020202020204" pitchFamily="34" charset="0"/>
              <a:buChar char="▪"/>
              <a:defRPr sz="1300"/>
            </a:lvl2pPr>
            <a:lvl3pPr marL="274320" indent="-137160">
              <a:defRPr sz="1300"/>
            </a:lvl3pPr>
            <a:lvl4pPr marL="411480" indent="-137160">
              <a:defRPr sz="1300"/>
            </a:lvl4pPr>
            <a:lvl5pPr marL="548640" indent="-137160">
              <a:defRPr sz="1300"/>
            </a:lvl5pPr>
            <a:lvl6pPr marL="685800" indent="-137160">
              <a:defRPr sz="1300"/>
            </a:lvl6pPr>
            <a:lvl7pPr marL="822960" indent="-137160">
              <a:defRPr sz="1300"/>
            </a:lvl7pPr>
            <a:lvl8pPr marL="960120" indent="-137160">
              <a:defRPr sz="1300"/>
            </a:lvl8pPr>
            <a:lvl9pPr marL="1097280" indent="-137160"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60055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U.S. Army" descr="U.S. Army">
            <a:extLst>
              <a:ext uri="{FF2B5EF4-FFF2-40B4-BE49-F238E27FC236}">
                <a16:creationId xmlns:a16="http://schemas.microsoft.com/office/drawing/2014/main" id="{41124F8A-8778-6EC1-1E85-268777D527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244899" y="112631"/>
            <a:ext cx="3246120" cy="122580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088054-ACEA-98DB-84CC-4533E26646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1906" y="431629"/>
            <a:ext cx="1699657" cy="5798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192B5E-4413-ED26-61F8-572CDA53D27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9530" y="449557"/>
            <a:ext cx="665586" cy="58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474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411481"/>
            <a:ext cx="8231293" cy="914400"/>
          </a:xfrm>
        </p:spPr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9532378-F1EC-4C8C-4ED2-DF860F9951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1600200"/>
            <a:ext cx="11094720" cy="4572000"/>
          </a:xfrm>
        </p:spPr>
        <p:txBody>
          <a:bodyPr numCol="2"/>
          <a:lstStyle>
            <a:lvl1pPr marL="0" indent="0">
              <a:spcBef>
                <a:spcPts val="1000"/>
              </a:spcBef>
              <a:buFontTx/>
              <a:buNone/>
              <a:defRPr sz="1100"/>
            </a:lvl1pPr>
            <a:lvl2pPr marL="137160" indent="-137160">
              <a:spcBef>
                <a:spcPts val="1000"/>
              </a:spcBef>
              <a:buFont typeface="Arial" panose="020B0604020202020204" pitchFamily="34" charset="0"/>
              <a:buChar char="▪"/>
              <a:defRPr sz="1100"/>
            </a:lvl2pPr>
            <a:lvl3pPr marL="274320" indent="-137160">
              <a:defRPr sz="1100"/>
            </a:lvl3pPr>
            <a:lvl4pPr marL="411480" indent="-137160">
              <a:defRPr sz="1100"/>
            </a:lvl4pPr>
            <a:lvl5pPr marL="548640" indent="-137160">
              <a:defRPr sz="1100"/>
            </a:lvl5pPr>
            <a:lvl6pPr marL="685800" indent="-137160">
              <a:defRPr sz="1100"/>
            </a:lvl6pPr>
            <a:lvl7pPr marL="822960" indent="-137160">
              <a:defRPr sz="1100"/>
            </a:lvl7pPr>
            <a:lvl8pPr marL="960120" indent="-137160">
              <a:defRPr sz="1100"/>
            </a:lvl8pPr>
            <a:lvl9pPr marL="1097280" indent="-137160"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0302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0F3CE13-290E-12C4-BDCA-17CB5BAFF7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rgbClr val="D5D5D7"/>
          </a:solidFill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rgbClr val="221F2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0AF67DC4-909F-6BF0-DB86-8675E25715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[Slide title]</a:t>
            </a:r>
          </a:p>
        </p:txBody>
      </p:sp>
    </p:spTree>
    <p:extLst>
      <p:ext uri="{BB962C8B-B14F-4D97-AF65-F5344CB8AC3E}">
        <p14:creationId xmlns:p14="http://schemas.microsoft.com/office/powerpoint/2010/main" val="13434340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17D0BA3-CE88-4FFE-E80D-CD039190B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411481"/>
            <a:ext cx="5364480" cy="914400"/>
          </a:xfrm>
        </p:spPr>
        <p:txBody>
          <a:bodyPr/>
          <a:lstStyle>
            <a:lvl1pPr>
              <a:defRPr sz="2800" b="1" cap="none" baseline="0"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39" y="1600200"/>
            <a:ext cx="536448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A0F3CE13-290E-12C4-BDCA-17CB5BAFF7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78037" y="411480"/>
            <a:ext cx="5365748" cy="5760720"/>
          </a:xfrm>
          <a:solidFill>
            <a:srgbClr val="D5D5D7"/>
          </a:solidFill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rgbClr val="221F2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190747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D455EB0-A36D-4986-9393-AA1D5CE6C0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8639" y="411480"/>
            <a:ext cx="11094720" cy="3108960"/>
          </a:xfrm>
          <a:solidFill>
            <a:srgbClr val="D5D5D7"/>
          </a:solidFill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rgbClr val="221F2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C17D0BA3-CE88-4FFE-E80D-CD039190B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3794760"/>
            <a:ext cx="5364480" cy="914400"/>
          </a:xfrm>
        </p:spPr>
        <p:txBody>
          <a:bodyPr/>
          <a:lstStyle>
            <a:lvl1pPr>
              <a:defRPr sz="2800" b="1" cap="none" baseline="0"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>
          <a:xfrm>
            <a:off x="6278879" y="3794760"/>
            <a:ext cx="5364480" cy="2377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43726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390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  <p15:guide id="3" orient="horz" pos="2218" userDrawn="1">
          <p15:clr>
            <a:srgbClr val="A4A3A4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17D0BA3-CE88-4FFE-E80D-CD039190B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4C4A4C8-609A-5582-34D3-DD47E15FD2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8639" y="1600200"/>
            <a:ext cx="5364480" cy="2286000"/>
          </a:xfrm>
          <a:solidFill>
            <a:srgbClr val="D5D5D7"/>
          </a:solidFill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rgbClr val="221F2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E500155-914F-3AB3-C892-09CE75C544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37" y="4114800"/>
            <a:ext cx="5364480" cy="3657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00" b="1"/>
            </a:lvl1pPr>
            <a:lvl2pPr marL="0" indent="0">
              <a:spcBef>
                <a:spcPts val="0"/>
              </a:spcBef>
              <a:buFontTx/>
              <a:buNone/>
              <a:defRPr sz="1800" b="1"/>
            </a:lvl2pPr>
            <a:lvl3pPr marL="0" indent="0">
              <a:spcBef>
                <a:spcPts val="0"/>
              </a:spcBef>
              <a:buFontTx/>
              <a:buNone/>
              <a:defRPr sz="1800" b="1"/>
            </a:lvl3pPr>
            <a:lvl4pPr marL="0" indent="0">
              <a:spcBef>
                <a:spcPts val="0"/>
              </a:spcBef>
              <a:buFontTx/>
              <a:buNone/>
              <a:defRPr sz="1800" b="1"/>
            </a:lvl4pPr>
            <a:lvl5pPr marL="0" indent="0">
              <a:spcBef>
                <a:spcPts val="0"/>
              </a:spcBef>
              <a:buFontTx/>
              <a:buNone/>
              <a:defRPr sz="1800" b="1"/>
            </a:lvl5pPr>
            <a:lvl6pPr marL="0" indent="0">
              <a:spcBef>
                <a:spcPts val="0"/>
              </a:spcBef>
              <a:buFontTx/>
              <a:buNone/>
              <a:defRPr sz="1800" b="1"/>
            </a:lvl6pPr>
            <a:lvl7pPr marL="0" indent="0">
              <a:spcBef>
                <a:spcPts val="0"/>
              </a:spcBef>
              <a:buFontTx/>
              <a:buNone/>
              <a:defRPr sz="1800" b="1"/>
            </a:lvl7pPr>
            <a:lvl8pPr marL="0" indent="0">
              <a:spcBef>
                <a:spcPts val="0"/>
              </a:spcBef>
              <a:buFontTx/>
              <a:buNone/>
              <a:defRPr sz="1800" b="1"/>
            </a:lvl8pPr>
            <a:lvl9pPr marL="0" indent="0">
              <a:spcBef>
                <a:spcPts val="0"/>
              </a:spcBef>
              <a:buFontTx/>
              <a:buNone/>
              <a:defRPr sz="1800" b="1"/>
            </a:lvl9pPr>
          </a:lstStyle>
          <a:p>
            <a:pPr lvl="0"/>
            <a:r>
              <a:rPr lang="en-US"/>
              <a:t>[Subtitle]</a:t>
            </a:r>
          </a:p>
        </p:txBody>
      </p:sp>
      <p:sp>
        <p:nvSpPr>
          <p:cNvPr id="3" name="Content Placeholder 4"/>
          <p:cNvSpPr>
            <a:spLocks noGrp="1"/>
          </p:cNvSpPr>
          <p:nvPr>
            <p:ph sz="half" idx="1"/>
          </p:nvPr>
        </p:nvSpPr>
        <p:spPr>
          <a:xfrm>
            <a:off x="548639" y="4526280"/>
            <a:ext cx="5364480" cy="1645920"/>
          </a:xfrm>
        </p:spPr>
        <p:txBody>
          <a:bodyPr/>
          <a:lstStyle>
            <a:lvl1pPr marL="137160" indent="-137160">
              <a:defRPr sz="1500"/>
            </a:lvl1pPr>
            <a:lvl2pPr marL="274320" indent="-137160">
              <a:defRPr sz="1500"/>
            </a:lvl2pPr>
            <a:lvl3pPr marL="411480" indent="-137160">
              <a:defRPr sz="1500"/>
            </a:lvl3pPr>
            <a:lvl4pPr marL="548640" indent="-137160">
              <a:defRPr sz="1500"/>
            </a:lvl4pPr>
            <a:lvl5pPr marL="685800" indent="-137160">
              <a:defRPr sz="1500"/>
            </a:lvl5pPr>
            <a:lvl6pPr marL="822960" indent="-137160">
              <a:defRPr sz="1500"/>
            </a:lvl6pPr>
            <a:lvl7pPr marL="960120" indent="-137160">
              <a:defRPr sz="1500"/>
            </a:lvl7pPr>
            <a:lvl8pPr marL="1097280" indent="-137160">
              <a:defRPr sz="1500"/>
            </a:lvl8pPr>
            <a:lvl9pPr marL="1234440" indent="-137160"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C3A5FBE-3D66-4376-9A16-FE11155BA55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78879" y="1600200"/>
            <a:ext cx="5364480" cy="2286000"/>
          </a:xfrm>
          <a:solidFill>
            <a:srgbClr val="D5D5D7"/>
          </a:solidFill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rgbClr val="221F2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D5289C6-6376-08BD-CF12-DE93A92EF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8879" y="4114800"/>
            <a:ext cx="5364480" cy="3657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00" b="1"/>
            </a:lvl1pPr>
            <a:lvl2pPr marL="0" indent="0">
              <a:spcBef>
                <a:spcPts val="0"/>
              </a:spcBef>
              <a:buFontTx/>
              <a:buNone/>
              <a:defRPr sz="1800" b="1"/>
            </a:lvl2pPr>
            <a:lvl3pPr marL="0" indent="0">
              <a:spcBef>
                <a:spcPts val="0"/>
              </a:spcBef>
              <a:buFontTx/>
              <a:buNone/>
              <a:defRPr sz="1800" b="1"/>
            </a:lvl3pPr>
            <a:lvl4pPr marL="0" indent="0">
              <a:spcBef>
                <a:spcPts val="0"/>
              </a:spcBef>
              <a:buFontTx/>
              <a:buNone/>
              <a:defRPr sz="1800" b="1"/>
            </a:lvl4pPr>
            <a:lvl5pPr marL="0" indent="0">
              <a:spcBef>
                <a:spcPts val="0"/>
              </a:spcBef>
              <a:buFontTx/>
              <a:buNone/>
              <a:defRPr sz="1800" b="1"/>
            </a:lvl5pPr>
            <a:lvl6pPr marL="0" indent="0">
              <a:spcBef>
                <a:spcPts val="0"/>
              </a:spcBef>
              <a:buFontTx/>
              <a:buNone/>
              <a:defRPr sz="1800" b="1"/>
            </a:lvl6pPr>
            <a:lvl7pPr marL="0" indent="0">
              <a:spcBef>
                <a:spcPts val="0"/>
              </a:spcBef>
              <a:buFontTx/>
              <a:buNone/>
              <a:defRPr sz="1800" b="1"/>
            </a:lvl7pPr>
            <a:lvl8pPr marL="0" indent="0">
              <a:spcBef>
                <a:spcPts val="0"/>
              </a:spcBef>
              <a:buFontTx/>
              <a:buNone/>
              <a:defRPr sz="1800" b="1"/>
            </a:lvl8pPr>
            <a:lvl9pPr marL="0" indent="0">
              <a:spcBef>
                <a:spcPts val="0"/>
              </a:spcBef>
              <a:buFontTx/>
              <a:buNone/>
              <a:defRPr sz="1800" b="1"/>
            </a:lvl9pPr>
          </a:lstStyle>
          <a:p>
            <a:pPr lvl="0"/>
            <a:r>
              <a:rPr lang="en-US"/>
              <a:t>[Subtitle]</a:t>
            </a:r>
          </a:p>
        </p:txBody>
      </p:sp>
      <p:sp>
        <p:nvSpPr>
          <p:cNvPr id="4" name="Content Placeholder 7"/>
          <p:cNvSpPr>
            <a:spLocks noGrp="1"/>
          </p:cNvSpPr>
          <p:nvPr>
            <p:ph sz="half" idx="2"/>
          </p:nvPr>
        </p:nvSpPr>
        <p:spPr>
          <a:xfrm>
            <a:off x="6278879" y="4526280"/>
            <a:ext cx="5364480" cy="1645920"/>
          </a:xfrm>
        </p:spPr>
        <p:txBody>
          <a:bodyPr/>
          <a:lstStyle>
            <a:lvl1pPr marL="137160" indent="-137160">
              <a:defRPr sz="1500"/>
            </a:lvl1pPr>
            <a:lvl2pPr marL="274320" indent="-137160">
              <a:defRPr sz="1500"/>
            </a:lvl2pPr>
            <a:lvl3pPr marL="411480" indent="-137160">
              <a:defRPr sz="1500"/>
            </a:lvl3pPr>
            <a:lvl4pPr marL="548640" indent="-137160">
              <a:defRPr sz="1500"/>
            </a:lvl4pPr>
            <a:lvl5pPr marL="685800" indent="-137160">
              <a:defRPr sz="1500"/>
            </a:lvl5pPr>
            <a:lvl6pPr marL="822960" indent="-137160">
              <a:defRPr sz="1500"/>
            </a:lvl6pPr>
            <a:lvl7pPr marL="960120" indent="-137160">
              <a:defRPr sz="1500"/>
            </a:lvl7pPr>
            <a:lvl8pPr marL="1097280" indent="-137160">
              <a:defRPr sz="1500"/>
            </a:lvl8pPr>
            <a:lvl9pPr marL="1234440" indent="-137160"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65523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  <p15:guide id="3" orient="horz" pos="2592" userDrawn="1">
          <p15:clr>
            <a:srgbClr val="A4A3A4"/>
          </p15:clr>
        </p15:guide>
        <p15:guide id="4" orient="horz" pos="2448" userDrawn="1">
          <p15:clr>
            <a:srgbClr val="A4A3A4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17D0BA3-CE88-4FFE-E80D-CD039190B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4C4A4C8-609A-5582-34D3-DD47E15FD2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8639" y="1606099"/>
            <a:ext cx="5364480" cy="2286000"/>
          </a:xfrm>
          <a:solidFill>
            <a:srgbClr val="D5D5D7"/>
          </a:solidFill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rgbClr val="221F2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E500155-914F-3AB3-C892-09CE75C544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37" y="4114800"/>
            <a:ext cx="5364480" cy="3657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00" b="1"/>
            </a:lvl1pPr>
            <a:lvl2pPr marL="0" indent="0">
              <a:spcBef>
                <a:spcPts val="0"/>
              </a:spcBef>
              <a:buFontTx/>
              <a:buNone/>
              <a:defRPr sz="1800" b="1"/>
            </a:lvl2pPr>
            <a:lvl3pPr marL="0" indent="0">
              <a:spcBef>
                <a:spcPts val="0"/>
              </a:spcBef>
              <a:buFontTx/>
              <a:buNone/>
              <a:defRPr sz="1800" b="1"/>
            </a:lvl3pPr>
            <a:lvl4pPr marL="0" indent="0">
              <a:spcBef>
                <a:spcPts val="0"/>
              </a:spcBef>
              <a:buFontTx/>
              <a:buNone/>
              <a:defRPr sz="1800" b="1"/>
            </a:lvl4pPr>
            <a:lvl5pPr marL="0" indent="0">
              <a:spcBef>
                <a:spcPts val="0"/>
              </a:spcBef>
              <a:buFontTx/>
              <a:buNone/>
              <a:defRPr sz="1800" b="1"/>
            </a:lvl5pPr>
            <a:lvl6pPr marL="0" indent="0">
              <a:spcBef>
                <a:spcPts val="0"/>
              </a:spcBef>
              <a:buFontTx/>
              <a:buNone/>
              <a:defRPr sz="1800" b="1"/>
            </a:lvl6pPr>
            <a:lvl7pPr marL="0" indent="0">
              <a:spcBef>
                <a:spcPts val="0"/>
              </a:spcBef>
              <a:buFontTx/>
              <a:buNone/>
              <a:defRPr sz="1800" b="1"/>
            </a:lvl7pPr>
            <a:lvl8pPr marL="0" indent="0">
              <a:spcBef>
                <a:spcPts val="0"/>
              </a:spcBef>
              <a:buFontTx/>
              <a:buNone/>
              <a:defRPr sz="1800" b="1"/>
            </a:lvl8pPr>
            <a:lvl9pPr marL="0" indent="0">
              <a:spcBef>
                <a:spcPts val="0"/>
              </a:spcBef>
              <a:buFontTx/>
              <a:buNone/>
              <a:defRPr sz="1800" b="1"/>
            </a:lvl9pPr>
          </a:lstStyle>
          <a:p>
            <a:pPr lvl="0"/>
            <a:r>
              <a:rPr lang="en-US"/>
              <a:t>[Subtitle]</a:t>
            </a:r>
          </a:p>
        </p:txBody>
      </p:sp>
      <p:sp>
        <p:nvSpPr>
          <p:cNvPr id="3" name="Content Placeholder 4"/>
          <p:cNvSpPr>
            <a:spLocks noGrp="1"/>
          </p:cNvSpPr>
          <p:nvPr>
            <p:ph sz="half" idx="1"/>
          </p:nvPr>
        </p:nvSpPr>
        <p:spPr>
          <a:xfrm>
            <a:off x="548639" y="4526280"/>
            <a:ext cx="5364480" cy="1645920"/>
          </a:xfrm>
        </p:spPr>
        <p:txBody>
          <a:bodyPr/>
          <a:lstStyle>
            <a:lvl1pPr marL="137160" indent="-137160">
              <a:defRPr sz="1500"/>
            </a:lvl1pPr>
            <a:lvl2pPr marL="274320" indent="-137160">
              <a:defRPr sz="1500"/>
            </a:lvl2pPr>
            <a:lvl3pPr marL="411480" indent="-137160">
              <a:defRPr sz="1500"/>
            </a:lvl3pPr>
            <a:lvl4pPr marL="548640" indent="-137160">
              <a:defRPr sz="1500"/>
            </a:lvl4pPr>
            <a:lvl5pPr marL="685800" indent="-137160">
              <a:defRPr sz="1500"/>
            </a:lvl5pPr>
            <a:lvl6pPr marL="822960" indent="-137160">
              <a:defRPr sz="1500"/>
            </a:lvl6pPr>
            <a:lvl7pPr marL="960120" indent="-137160">
              <a:defRPr sz="1500"/>
            </a:lvl7pPr>
            <a:lvl8pPr marL="1097280" indent="-137160">
              <a:defRPr sz="1500"/>
            </a:lvl8pPr>
            <a:lvl9pPr marL="1234440" indent="-137160"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C3A5FBE-3D66-4376-9A16-FE11155BA55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78879" y="1600200"/>
            <a:ext cx="5364480" cy="2286000"/>
          </a:xfrm>
          <a:solidFill>
            <a:srgbClr val="D5D5D7"/>
          </a:solidFill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rgbClr val="221F2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D5289C6-6376-08BD-CF12-DE93A92EF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8879" y="4114800"/>
            <a:ext cx="5364480" cy="3657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00" b="1"/>
            </a:lvl1pPr>
            <a:lvl2pPr marL="0" indent="0">
              <a:spcBef>
                <a:spcPts val="0"/>
              </a:spcBef>
              <a:buFontTx/>
              <a:buNone/>
              <a:defRPr sz="1800" b="1"/>
            </a:lvl2pPr>
            <a:lvl3pPr marL="0" indent="0">
              <a:spcBef>
                <a:spcPts val="0"/>
              </a:spcBef>
              <a:buFontTx/>
              <a:buNone/>
              <a:defRPr sz="1800" b="1"/>
            </a:lvl3pPr>
            <a:lvl4pPr marL="0" indent="0">
              <a:spcBef>
                <a:spcPts val="0"/>
              </a:spcBef>
              <a:buFontTx/>
              <a:buNone/>
              <a:defRPr sz="1800" b="1"/>
            </a:lvl4pPr>
            <a:lvl5pPr marL="0" indent="0">
              <a:spcBef>
                <a:spcPts val="0"/>
              </a:spcBef>
              <a:buFontTx/>
              <a:buNone/>
              <a:defRPr sz="1800" b="1"/>
            </a:lvl5pPr>
            <a:lvl6pPr marL="0" indent="0">
              <a:spcBef>
                <a:spcPts val="0"/>
              </a:spcBef>
              <a:buFontTx/>
              <a:buNone/>
              <a:defRPr sz="1800" b="1"/>
            </a:lvl6pPr>
            <a:lvl7pPr marL="0" indent="0">
              <a:spcBef>
                <a:spcPts val="0"/>
              </a:spcBef>
              <a:buFontTx/>
              <a:buNone/>
              <a:defRPr sz="1800" b="1"/>
            </a:lvl7pPr>
            <a:lvl8pPr marL="0" indent="0">
              <a:spcBef>
                <a:spcPts val="0"/>
              </a:spcBef>
              <a:buFontTx/>
              <a:buNone/>
              <a:defRPr sz="1800" b="1"/>
            </a:lvl8pPr>
            <a:lvl9pPr marL="0" indent="0">
              <a:spcBef>
                <a:spcPts val="0"/>
              </a:spcBef>
              <a:buFontTx/>
              <a:buNone/>
              <a:defRPr sz="1800" b="1"/>
            </a:lvl9pPr>
          </a:lstStyle>
          <a:p>
            <a:pPr lvl="0"/>
            <a:r>
              <a:rPr lang="en-US"/>
              <a:t>[Subtitle]</a:t>
            </a:r>
          </a:p>
        </p:txBody>
      </p:sp>
      <p:sp>
        <p:nvSpPr>
          <p:cNvPr id="4" name="Content Placeholder 7"/>
          <p:cNvSpPr>
            <a:spLocks noGrp="1"/>
          </p:cNvSpPr>
          <p:nvPr>
            <p:ph sz="half" idx="2"/>
          </p:nvPr>
        </p:nvSpPr>
        <p:spPr>
          <a:xfrm>
            <a:off x="6278879" y="4526280"/>
            <a:ext cx="5364480" cy="1645920"/>
          </a:xfrm>
        </p:spPr>
        <p:txBody>
          <a:bodyPr/>
          <a:lstStyle>
            <a:lvl1pPr marL="137160" indent="-137160">
              <a:defRPr sz="1500"/>
            </a:lvl1pPr>
            <a:lvl2pPr marL="274320" indent="-137160">
              <a:defRPr sz="1500"/>
            </a:lvl2pPr>
            <a:lvl3pPr marL="411480" indent="-137160">
              <a:defRPr sz="1500"/>
            </a:lvl3pPr>
            <a:lvl4pPr marL="548640" indent="-137160">
              <a:defRPr sz="1500"/>
            </a:lvl4pPr>
            <a:lvl5pPr marL="685800" indent="-137160">
              <a:defRPr sz="1500"/>
            </a:lvl5pPr>
            <a:lvl6pPr marL="822960" indent="-137160">
              <a:defRPr sz="1500"/>
            </a:lvl6pPr>
            <a:lvl7pPr marL="960120" indent="-137160">
              <a:defRPr sz="1500"/>
            </a:lvl7pPr>
            <a:lvl8pPr marL="1097280" indent="-137160">
              <a:defRPr sz="1500"/>
            </a:lvl8pPr>
            <a:lvl9pPr marL="1234440" indent="-137160"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65523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  <p15:guide id="3" orient="horz" pos="2592" userDrawn="1">
          <p15:clr>
            <a:srgbClr val="A4A3A4"/>
          </p15:clr>
        </p15:guide>
        <p15:guide id="4" orient="horz" pos="2448" userDrawn="1">
          <p15:clr>
            <a:srgbClr val="A4A3A4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17D0BA3-CE88-4FFE-E80D-CD039190B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4C4A4C8-609A-5582-34D3-DD47E15FD2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8639" y="1600200"/>
            <a:ext cx="3450336" cy="1691640"/>
          </a:xfrm>
          <a:solidFill>
            <a:srgbClr val="D5D5D7"/>
          </a:solidFill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rgbClr val="221F2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E500155-914F-3AB3-C892-09CE75C544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37" y="3520440"/>
            <a:ext cx="3450336" cy="3657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00" b="1"/>
            </a:lvl1pPr>
            <a:lvl2pPr marL="0" indent="0">
              <a:spcBef>
                <a:spcPts val="0"/>
              </a:spcBef>
              <a:buFontTx/>
              <a:buNone/>
              <a:defRPr sz="1800" b="1"/>
            </a:lvl2pPr>
            <a:lvl3pPr marL="0" indent="0">
              <a:spcBef>
                <a:spcPts val="0"/>
              </a:spcBef>
              <a:buFontTx/>
              <a:buNone/>
              <a:defRPr sz="1800" b="1"/>
            </a:lvl3pPr>
            <a:lvl4pPr marL="0" indent="0">
              <a:spcBef>
                <a:spcPts val="0"/>
              </a:spcBef>
              <a:buFontTx/>
              <a:buNone/>
              <a:defRPr sz="1800" b="1"/>
            </a:lvl4pPr>
            <a:lvl5pPr marL="0" indent="0">
              <a:spcBef>
                <a:spcPts val="0"/>
              </a:spcBef>
              <a:buFontTx/>
              <a:buNone/>
              <a:defRPr sz="1800" b="1"/>
            </a:lvl5pPr>
            <a:lvl6pPr marL="0" indent="0">
              <a:spcBef>
                <a:spcPts val="0"/>
              </a:spcBef>
              <a:buFontTx/>
              <a:buNone/>
              <a:defRPr sz="1800" b="1"/>
            </a:lvl6pPr>
            <a:lvl7pPr marL="0" indent="0">
              <a:spcBef>
                <a:spcPts val="0"/>
              </a:spcBef>
              <a:buFontTx/>
              <a:buNone/>
              <a:defRPr sz="1800" b="1"/>
            </a:lvl7pPr>
            <a:lvl8pPr marL="0" indent="0">
              <a:spcBef>
                <a:spcPts val="0"/>
              </a:spcBef>
              <a:buFontTx/>
              <a:buNone/>
              <a:defRPr sz="1800" b="1"/>
            </a:lvl8pPr>
            <a:lvl9pPr marL="0" indent="0">
              <a:spcBef>
                <a:spcPts val="0"/>
              </a:spcBef>
              <a:buFontTx/>
              <a:buNone/>
              <a:defRPr sz="1800" b="1"/>
            </a:lvl9pPr>
          </a:lstStyle>
          <a:p>
            <a:pPr lvl="0"/>
            <a:r>
              <a:rPr lang="en-US"/>
              <a:t>[Subtitle]</a:t>
            </a:r>
          </a:p>
        </p:txBody>
      </p:sp>
      <p:sp>
        <p:nvSpPr>
          <p:cNvPr id="3" name="Content Placeholder 4"/>
          <p:cNvSpPr>
            <a:spLocks noGrp="1"/>
          </p:cNvSpPr>
          <p:nvPr>
            <p:ph sz="half" idx="1"/>
          </p:nvPr>
        </p:nvSpPr>
        <p:spPr>
          <a:xfrm>
            <a:off x="548639" y="3931920"/>
            <a:ext cx="3450336" cy="2240280"/>
          </a:xfrm>
        </p:spPr>
        <p:txBody>
          <a:bodyPr/>
          <a:lstStyle>
            <a:lvl1pPr marL="137160" indent="-137160">
              <a:defRPr sz="1500"/>
            </a:lvl1pPr>
            <a:lvl2pPr marL="274320" indent="-137160">
              <a:defRPr sz="1500"/>
            </a:lvl2pPr>
            <a:lvl3pPr marL="411480" indent="-137160">
              <a:defRPr sz="1500"/>
            </a:lvl3pPr>
            <a:lvl4pPr marL="548640" indent="-137160">
              <a:defRPr sz="1500"/>
            </a:lvl4pPr>
            <a:lvl5pPr marL="685800" indent="-137160">
              <a:defRPr sz="1500"/>
            </a:lvl5pPr>
            <a:lvl6pPr marL="822960" indent="-137160">
              <a:defRPr sz="1500"/>
            </a:lvl6pPr>
            <a:lvl7pPr marL="960120" indent="-137160">
              <a:defRPr sz="1500"/>
            </a:lvl7pPr>
            <a:lvl8pPr marL="1097280" indent="-137160">
              <a:defRPr sz="1500"/>
            </a:lvl8pPr>
            <a:lvl9pPr marL="1234440" indent="-137160"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C3A5FBE-3D66-4376-9A16-FE11155BA55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70831" y="1600200"/>
            <a:ext cx="3450336" cy="1691640"/>
          </a:xfrm>
          <a:solidFill>
            <a:srgbClr val="D5D5D7"/>
          </a:solidFill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rgbClr val="221F2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D5289C6-6376-08BD-CF12-DE93A92EF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70831" y="3520440"/>
            <a:ext cx="3450336" cy="3657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00" b="1"/>
            </a:lvl1pPr>
            <a:lvl2pPr marL="0" indent="0">
              <a:spcBef>
                <a:spcPts val="0"/>
              </a:spcBef>
              <a:buFontTx/>
              <a:buNone/>
              <a:defRPr sz="1800" b="1"/>
            </a:lvl2pPr>
            <a:lvl3pPr marL="0" indent="0">
              <a:spcBef>
                <a:spcPts val="0"/>
              </a:spcBef>
              <a:buFontTx/>
              <a:buNone/>
              <a:defRPr sz="1800" b="1"/>
            </a:lvl3pPr>
            <a:lvl4pPr marL="0" indent="0">
              <a:spcBef>
                <a:spcPts val="0"/>
              </a:spcBef>
              <a:buFontTx/>
              <a:buNone/>
              <a:defRPr sz="1800" b="1"/>
            </a:lvl4pPr>
            <a:lvl5pPr marL="0" indent="0">
              <a:spcBef>
                <a:spcPts val="0"/>
              </a:spcBef>
              <a:buFontTx/>
              <a:buNone/>
              <a:defRPr sz="1800" b="1"/>
            </a:lvl5pPr>
            <a:lvl6pPr marL="0" indent="0">
              <a:spcBef>
                <a:spcPts val="0"/>
              </a:spcBef>
              <a:buFontTx/>
              <a:buNone/>
              <a:defRPr sz="1800" b="1"/>
            </a:lvl6pPr>
            <a:lvl7pPr marL="0" indent="0">
              <a:spcBef>
                <a:spcPts val="0"/>
              </a:spcBef>
              <a:buFontTx/>
              <a:buNone/>
              <a:defRPr sz="1800" b="1"/>
            </a:lvl7pPr>
            <a:lvl8pPr marL="0" indent="0">
              <a:spcBef>
                <a:spcPts val="0"/>
              </a:spcBef>
              <a:buFontTx/>
              <a:buNone/>
              <a:defRPr sz="1800" b="1"/>
            </a:lvl8pPr>
            <a:lvl9pPr marL="0" indent="0">
              <a:spcBef>
                <a:spcPts val="0"/>
              </a:spcBef>
              <a:buFontTx/>
              <a:buNone/>
              <a:defRPr sz="1800" b="1"/>
            </a:lvl9pPr>
          </a:lstStyle>
          <a:p>
            <a:pPr lvl="0"/>
            <a:r>
              <a:rPr lang="en-US"/>
              <a:t>[Subtitle]</a:t>
            </a:r>
          </a:p>
        </p:txBody>
      </p:sp>
      <p:sp>
        <p:nvSpPr>
          <p:cNvPr id="4" name="Content Placeholder 7"/>
          <p:cNvSpPr>
            <a:spLocks noGrp="1"/>
          </p:cNvSpPr>
          <p:nvPr>
            <p:ph sz="half" idx="2"/>
          </p:nvPr>
        </p:nvSpPr>
        <p:spPr>
          <a:xfrm>
            <a:off x="4370831" y="3931920"/>
            <a:ext cx="3450336" cy="2240280"/>
          </a:xfrm>
        </p:spPr>
        <p:txBody>
          <a:bodyPr/>
          <a:lstStyle>
            <a:lvl1pPr marL="137160" indent="-137160">
              <a:defRPr sz="1500"/>
            </a:lvl1pPr>
            <a:lvl2pPr marL="274320" indent="-137160">
              <a:defRPr sz="1500"/>
            </a:lvl2pPr>
            <a:lvl3pPr marL="411480" indent="-137160">
              <a:defRPr sz="1500"/>
            </a:lvl3pPr>
            <a:lvl4pPr marL="548640" indent="-137160">
              <a:defRPr sz="1500"/>
            </a:lvl4pPr>
            <a:lvl5pPr marL="685800" indent="-137160">
              <a:defRPr sz="1500"/>
            </a:lvl5pPr>
            <a:lvl6pPr marL="822960" indent="-137160">
              <a:defRPr sz="1500"/>
            </a:lvl6pPr>
            <a:lvl7pPr marL="960120" indent="-137160">
              <a:defRPr sz="1500"/>
            </a:lvl7pPr>
            <a:lvl8pPr marL="1097280" indent="-137160">
              <a:defRPr sz="1500"/>
            </a:lvl8pPr>
            <a:lvl9pPr marL="1234440" indent="-137160"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F1293E6-42E9-E8B5-FFA8-86FB82D486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93023" y="1600200"/>
            <a:ext cx="3450336" cy="1691640"/>
          </a:xfrm>
          <a:solidFill>
            <a:srgbClr val="D5D5D7"/>
          </a:solidFill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rgbClr val="221F2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A0087B1-BE04-FAAE-807C-18D539A585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93023" y="3520440"/>
            <a:ext cx="3450336" cy="3657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00" b="1"/>
            </a:lvl1pPr>
            <a:lvl2pPr marL="0" indent="0">
              <a:spcBef>
                <a:spcPts val="0"/>
              </a:spcBef>
              <a:buFontTx/>
              <a:buNone/>
              <a:defRPr sz="1800" b="1"/>
            </a:lvl2pPr>
            <a:lvl3pPr marL="0" indent="0">
              <a:spcBef>
                <a:spcPts val="0"/>
              </a:spcBef>
              <a:buFontTx/>
              <a:buNone/>
              <a:defRPr sz="1800" b="1"/>
            </a:lvl3pPr>
            <a:lvl4pPr marL="0" indent="0">
              <a:spcBef>
                <a:spcPts val="0"/>
              </a:spcBef>
              <a:buFontTx/>
              <a:buNone/>
              <a:defRPr sz="1800" b="1"/>
            </a:lvl4pPr>
            <a:lvl5pPr marL="0" indent="0">
              <a:spcBef>
                <a:spcPts val="0"/>
              </a:spcBef>
              <a:buFontTx/>
              <a:buNone/>
              <a:defRPr sz="1800" b="1"/>
            </a:lvl5pPr>
            <a:lvl6pPr marL="0" indent="0">
              <a:spcBef>
                <a:spcPts val="0"/>
              </a:spcBef>
              <a:buFontTx/>
              <a:buNone/>
              <a:defRPr sz="1800" b="1"/>
            </a:lvl6pPr>
            <a:lvl7pPr marL="0" indent="0">
              <a:spcBef>
                <a:spcPts val="0"/>
              </a:spcBef>
              <a:buFontTx/>
              <a:buNone/>
              <a:defRPr sz="1800" b="1"/>
            </a:lvl7pPr>
            <a:lvl8pPr marL="0" indent="0">
              <a:spcBef>
                <a:spcPts val="0"/>
              </a:spcBef>
              <a:buFontTx/>
              <a:buNone/>
              <a:defRPr sz="1800" b="1"/>
            </a:lvl8pPr>
            <a:lvl9pPr marL="0" indent="0">
              <a:spcBef>
                <a:spcPts val="0"/>
              </a:spcBef>
              <a:buFontTx/>
              <a:buNone/>
              <a:defRPr sz="1800" b="1"/>
            </a:lvl9pPr>
          </a:lstStyle>
          <a:p>
            <a:pPr lvl="0"/>
            <a:r>
              <a:rPr lang="en-US"/>
              <a:t>[Subtitle]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9A4D43E8-8B9E-0180-3592-10B667D09516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193023" y="3931920"/>
            <a:ext cx="3450336" cy="2240280"/>
          </a:xfrm>
        </p:spPr>
        <p:txBody>
          <a:bodyPr/>
          <a:lstStyle>
            <a:lvl1pPr marL="137160" indent="-137160">
              <a:defRPr sz="1500"/>
            </a:lvl1pPr>
            <a:lvl2pPr marL="274320" indent="-137160">
              <a:defRPr sz="1500"/>
            </a:lvl2pPr>
            <a:lvl3pPr marL="411480" indent="-137160">
              <a:defRPr sz="1500"/>
            </a:lvl3pPr>
            <a:lvl4pPr marL="548640" indent="-137160">
              <a:defRPr sz="1500"/>
            </a:lvl4pPr>
            <a:lvl5pPr marL="685800" indent="-137160">
              <a:defRPr sz="1500"/>
            </a:lvl5pPr>
            <a:lvl6pPr marL="822960" indent="-137160">
              <a:defRPr sz="1500"/>
            </a:lvl6pPr>
            <a:lvl7pPr marL="960120" indent="-137160">
              <a:defRPr sz="1500"/>
            </a:lvl7pPr>
            <a:lvl8pPr marL="1097280" indent="-137160">
              <a:defRPr sz="1500"/>
            </a:lvl8pPr>
            <a:lvl9pPr marL="1234440" indent="-137160"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83979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orient="horz" pos="2218" userDrawn="1">
          <p15:clr>
            <a:srgbClr val="A4A3A4"/>
          </p15:clr>
        </p15:guide>
        <p15:guide id="3" orient="horz" pos="3888" userDrawn="1">
          <p15:clr>
            <a:srgbClr val="A4A3A4"/>
          </p15:clr>
        </p15:guide>
        <p15:guide id="4" orient="horz" pos="2074" userDrawn="1">
          <p15:clr>
            <a:srgbClr val="A4A3A4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17D0BA3-CE88-4FFE-E80D-CD039190B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4C4A4C8-609A-5582-34D3-DD47E15FD2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8641" y="1600200"/>
            <a:ext cx="2499359" cy="1234440"/>
          </a:xfrm>
          <a:solidFill>
            <a:srgbClr val="D5D5D7"/>
          </a:solidFill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rgbClr val="221F2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E500155-914F-3AB3-C892-09CE75C544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39" y="3063240"/>
            <a:ext cx="2499359" cy="3657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/>
            </a:lvl1pPr>
            <a:lvl2pPr marL="0" indent="0">
              <a:spcBef>
                <a:spcPts val="0"/>
              </a:spcBef>
              <a:buFontTx/>
              <a:buNone/>
              <a:defRPr sz="1600" b="1"/>
            </a:lvl2pPr>
            <a:lvl3pPr marL="0" indent="0">
              <a:spcBef>
                <a:spcPts val="0"/>
              </a:spcBef>
              <a:buFontTx/>
              <a:buNone/>
              <a:defRPr sz="1600" b="1"/>
            </a:lvl3pPr>
            <a:lvl4pPr marL="0" indent="0">
              <a:spcBef>
                <a:spcPts val="0"/>
              </a:spcBef>
              <a:buFontTx/>
              <a:buNone/>
              <a:defRPr sz="1600" b="1"/>
            </a:lvl4pPr>
            <a:lvl5pPr marL="0" indent="0">
              <a:spcBef>
                <a:spcPts val="0"/>
              </a:spcBef>
              <a:buFontTx/>
              <a:buNone/>
              <a:defRPr sz="1600" b="1"/>
            </a:lvl5pPr>
            <a:lvl6pPr marL="0" indent="0">
              <a:spcBef>
                <a:spcPts val="0"/>
              </a:spcBef>
              <a:buFontTx/>
              <a:buNone/>
              <a:defRPr sz="1600" b="1"/>
            </a:lvl6pPr>
            <a:lvl7pPr marL="0" indent="0">
              <a:spcBef>
                <a:spcPts val="0"/>
              </a:spcBef>
              <a:buFontTx/>
              <a:buNone/>
              <a:defRPr sz="1600" b="1"/>
            </a:lvl7pPr>
            <a:lvl8pPr marL="0" indent="0">
              <a:spcBef>
                <a:spcPts val="0"/>
              </a:spcBef>
              <a:buFontTx/>
              <a:buNone/>
              <a:defRPr sz="1600" b="1"/>
            </a:lvl8pPr>
            <a:lvl9pPr marL="0" indent="0">
              <a:spcBef>
                <a:spcPts val="0"/>
              </a:spcBef>
              <a:buFontTx/>
              <a:buNone/>
              <a:defRPr sz="1600" b="1"/>
            </a:lvl9pPr>
          </a:lstStyle>
          <a:p>
            <a:pPr lvl="0"/>
            <a:r>
              <a:rPr lang="en-US"/>
              <a:t>[Subtitle]</a:t>
            </a:r>
          </a:p>
        </p:txBody>
      </p:sp>
      <p:sp>
        <p:nvSpPr>
          <p:cNvPr id="3" name="Content Placeholder 4"/>
          <p:cNvSpPr>
            <a:spLocks noGrp="1"/>
          </p:cNvSpPr>
          <p:nvPr>
            <p:ph sz="half" idx="1"/>
          </p:nvPr>
        </p:nvSpPr>
        <p:spPr>
          <a:xfrm>
            <a:off x="548641" y="3474720"/>
            <a:ext cx="2499359" cy="2697480"/>
          </a:xfrm>
        </p:spPr>
        <p:txBody>
          <a:bodyPr/>
          <a:lstStyle>
            <a:lvl1pPr marL="137160" indent="-137160">
              <a:defRPr sz="1300"/>
            </a:lvl1pPr>
            <a:lvl2pPr marL="274320" indent="-137160">
              <a:defRPr sz="1300"/>
            </a:lvl2pPr>
            <a:lvl3pPr marL="411480" indent="-137160">
              <a:defRPr sz="1300"/>
            </a:lvl3pPr>
            <a:lvl4pPr marL="548640" indent="-137160">
              <a:defRPr sz="1300"/>
            </a:lvl4pPr>
            <a:lvl5pPr marL="685800" indent="-137160">
              <a:defRPr sz="1300"/>
            </a:lvl5pPr>
            <a:lvl6pPr marL="822960" indent="-137160">
              <a:defRPr sz="1300"/>
            </a:lvl6pPr>
            <a:lvl7pPr marL="960120" indent="-137160">
              <a:defRPr sz="1300"/>
            </a:lvl7pPr>
            <a:lvl8pPr marL="1097280" indent="-137160">
              <a:defRPr sz="1300"/>
            </a:lvl8pPr>
            <a:lvl9pPr marL="1234440" indent="-137160"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C3A5FBE-3D66-4376-9A16-FE11155BA55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28805" y="1600200"/>
            <a:ext cx="2499359" cy="1234440"/>
          </a:xfrm>
          <a:solidFill>
            <a:srgbClr val="D5D5D7"/>
          </a:solidFill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rgbClr val="221F2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D5289C6-6376-08BD-CF12-DE93A92EF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8805" y="3063240"/>
            <a:ext cx="2499359" cy="3657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/>
            </a:lvl1pPr>
            <a:lvl2pPr marL="0" indent="0">
              <a:spcBef>
                <a:spcPts val="0"/>
              </a:spcBef>
              <a:buFontTx/>
              <a:buNone/>
              <a:defRPr sz="1600" b="1"/>
            </a:lvl2pPr>
            <a:lvl3pPr marL="0" indent="0">
              <a:spcBef>
                <a:spcPts val="0"/>
              </a:spcBef>
              <a:buFontTx/>
              <a:buNone/>
              <a:defRPr sz="1600" b="1"/>
            </a:lvl3pPr>
            <a:lvl4pPr marL="0" indent="0">
              <a:spcBef>
                <a:spcPts val="0"/>
              </a:spcBef>
              <a:buFontTx/>
              <a:buNone/>
              <a:defRPr sz="1600" b="1"/>
            </a:lvl4pPr>
            <a:lvl5pPr marL="0" indent="0">
              <a:spcBef>
                <a:spcPts val="0"/>
              </a:spcBef>
              <a:buFontTx/>
              <a:buNone/>
              <a:defRPr sz="1600" b="1"/>
            </a:lvl5pPr>
            <a:lvl6pPr marL="0" indent="0">
              <a:spcBef>
                <a:spcPts val="0"/>
              </a:spcBef>
              <a:buFontTx/>
              <a:buNone/>
              <a:defRPr sz="1600" b="1"/>
            </a:lvl6pPr>
            <a:lvl7pPr marL="0" indent="0">
              <a:spcBef>
                <a:spcPts val="0"/>
              </a:spcBef>
              <a:buFontTx/>
              <a:buNone/>
              <a:defRPr sz="1600" b="1"/>
            </a:lvl7pPr>
            <a:lvl8pPr marL="0" indent="0">
              <a:spcBef>
                <a:spcPts val="0"/>
              </a:spcBef>
              <a:buFontTx/>
              <a:buNone/>
              <a:defRPr sz="1600" b="1"/>
            </a:lvl8pPr>
            <a:lvl9pPr marL="0" indent="0">
              <a:spcBef>
                <a:spcPts val="0"/>
              </a:spcBef>
              <a:buFontTx/>
              <a:buNone/>
              <a:defRPr sz="1600" b="1"/>
            </a:lvl9pPr>
          </a:lstStyle>
          <a:p>
            <a:pPr lvl="0"/>
            <a:r>
              <a:rPr lang="en-US"/>
              <a:t>[Subtitle]</a:t>
            </a:r>
          </a:p>
        </p:txBody>
      </p:sp>
      <p:sp>
        <p:nvSpPr>
          <p:cNvPr id="4" name="Content Placeholder 7"/>
          <p:cNvSpPr>
            <a:spLocks noGrp="1"/>
          </p:cNvSpPr>
          <p:nvPr>
            <p:ph sz="half" idx="2"/>
          </p:nvPr>
        </p:nvSpPr>
        <p:spPr>
          <a:xfrm>
            <a:off x="3428805" y="3474720"/>
            <a:ext cx="2499359" cy="2697480"/>
          </a:xfrm>
        </p:spPr>
        <p:txBody>
          <a:bodyPr/>
          <a:lstStyle>
            <a:lvl1pPr marL="137160" indent="-137160">
              <a:defRPr sz="1300"/>
            </a:lvl1pPr>
            <a:lvl2pPr marL="274320" indent="-137160">
              <a:defRPr sz="1300"/>
            </a:lvl2pPr>
            <a:lvl3pPr marL="411480" indent="-137160">
              <a:defRPr sz="1300"/>
            </a:lvl3pPr>
            <a:lvl4pPr marL="548640" indent="-137160">
              <a:defRPr sz="1300"/>
            </a:lvl4pPr>
            <a:lvl5pPr marL="685800" indent="-137160">
              <a:defRPr sz="1300"/>
            </a:lvl5pPr>
            <a:lvl6pPr marL="822960" indent="-137160">
              <a:defRPr sz="1300"/>
            </a:lvl6pPr>
            <a:lvl7pPr marL="960120" indent="-137160">
              <a:defRPr sz="1300"/>
            </a:lvl7pPr>
            <a:lvl8pPr marL="1097280" indent="-137160">
              <a:defRPr sz="1300"/>
            </a:lvl8pPr>
            <a:lvl9pPr marL="1234440" indent="-137160"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F1293E6-42E9-E8B5-FFA8-86FB82D486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63841" y="1600200"/>
            <a:ext cx="2499359" cy="1234440"/>
          </a:xfrm>
          <a:solidFill>
            <a:srgbClr val="D5D5D7"/>
          </a:solidFill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rgbClr val="221F2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A0087B1-BE04-FAAE-807C-18D539A585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63841" y="3063240"/>
            <a:ext cx="2499359" cy="3657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/>
            </a:lvl1pPr>
            <a:lvl2pPr marL="0" indent="0">
              <a:spcBef>
                <a:spcPts val="0"/>
              </a:spcBef>
              <a:buFontTx/>
              <a:buNone/>
              <a:defRPr sz="1600" b="1"/>
            </a:lvl2pPr>
            <a:lvl3pPr marL="0" indent="0">
              <a:spcBef>
                <a:spcPts val="0"/>
              </a:spcBef>
              <a:buFontTx/>
              <a:buNone/>
              <a:defRPr sz="1600" b="1"/>
            </a:lvl3pPr>
            <a:lvl4pPr marL="0" indent="0">
              <a:spcBef>
                <a:spcPts val="0"/>
              </a:spcBef>
              <a:buFontTx/>
              <a:buNone/>
              <a:defRPr sz="1600" b="1"/>
            </a:lvl4pPr>
            <a:lvl5pPr marL="0" indent="0">
              <a:spcBef>
                <a:spcPts val="0"/>
              </a:spcBef>
              <a:buFontTx/>
              <a:buNone/>
              <a:defRPr sz="1600" b="1"/>
            </a:lvl5pPr>
            <a:lvl6pPr marL="0" indent="0">
              <a:spcBef>
                <a:spcPts val="0"/>
              </a:spcBef>
              <a:buFontTx/>
              <a:buNone/>
              <a:defRPr sz="1600" b="1"/>
            </a:lvl6pPr>
            <a:lvl7pPr marL="0" indent="0">
              <a:spcBef>
                <a:spcPts val="0"/>
              </a:spcBef>
              <a:buFontTx/>
              <a:buNone/>
              <a:defRPr sz="1600" b="1"/>
            </a:lvl7pPr>
            <a:lvl8pPr marL="0" indent="0">
              <a:spcBef>
                <a:spcPts val="0"/>
              </a:spcBef>
              <a:buFontTx/>
              <a:buNone/>
              <a:defRPr sz="1600" b="1"/>
            </a:lvl8pPr>
            <a:lvl9pPr marL="0" indent="0">
              <a:spcBef>
                <a:spcPts val="0"/>
              </a:spcBef>
              <a:buFontTx/>
              <a:buNone/>
              <a:defRPr sz="1600" b="1"/>
            </a:lvl9pPr>
          </a:lstStyle>
          <a:p>
            <a:pPr lvl="0"/>
            <a:r>
              <a:rPr lang="en-US"/>
              <a:t>[Subtitle]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9A4D43E8-8B9E-0180-3592-10B667D09516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6263841" y="3474720"/>
            <a:ext cx="2499359" cy="2697480"/>
          </a:xfrm>
        </p:spPr>
        <p:txBody>
          <a:bodyPr/>
          <a:lstStyle>
            <a:lvl1pPr marL="137160" indent="-137160">
              <a:defRPr sz="1300"/>
            </a:lvl1pPr>
            <a:lvl2pPr marL="274320" indent="-137160">
              <a:defRPr sz="1300"/>
            </a:lvl2pPr>
            <a:lvl3pPr marL="411480" indent="-137160">
              <a:defRPr sz="1300"/>
            </a:lvl3pPr>
            <a:lvl4pPr marL="548640" indent="-137160">
              <a:defRPr sz="1300"/>
            </a:lvl4pPr>
            <a:lvl5pPr marL="685800" indent="-137160">
              <a:defRPr sz="1300"/>
            </a:lvl5pPr>
            <a:lvl6pPr marL="822960" indent="-137160">
              <a:defRPr sz="1300"/>
            </a:lvl6pPr>
            <a:lvl7pPr marL="960120" indent="-137160">
              <a:defRPr sz="1300"/>
            </a:lvl7pPr>
            <a:lvl8pPr marL="1097280" indent="-137160">
              <a:defRPr sz="1300"/>
            </a:lvl8pPr>
            <a:lvl9pPr marL="1234440" indent="-137160"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D206E8B5-48CF-3920-10E8-5C214FEE93B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144001" y="1600200"/>
            <a:ext cx="2499359" cy="1234440"/>
          </a:xfrm>
          <a:solidFill>
            <a:srgbClr val="D5D5D7"/>
          </a:solidFill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rgbClr val="221F2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0A8711B-6FCD-CC40-76D9-6F2EED66A6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44001" y="3063240"/>
            <a:ext cx="2499359" cy="3657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/>
            </a:lvl1pPr>
            <a:lvl2pPr marL="0" indent="0">
              <a:spcBef>
                <a:spcPts val="0"/>
              </a:spcBef>
              <a:buFontTx/>
              <a:buNone/>
              <a:defRPr sz="1600" b="1"/>
            </a:lvl2pPr>
            <a:lvl3pPr marL="0" indent="0">
              <a:spcBef>
                <a:spcPts val="0"/>
              </a:spcBef>
              <a:buFontTx/>
              <a:buNone/>
              <a:defRPr sz="1600" b="1"/>
            </a:lvl3pPr>
            <a:lvl4pPr marL="0" indent="0">
              <a:spcBef>
                <a:spcPts val="0"/>
              </a:spcBef>
              <a:buFontTx/>
              <a:buNone/>
              <a:defRPr sz="1600" b="1"/>
            </a:lvl4pPr>
            <a:lvl5pPr marL="0" indent="0">
              <a:spcBef>
                <a:spcPts val="0"/>
              </a:spcBef>
              <a:buFontTx/>
              <a:buNone/>
              <a:defRPr sz="1600" b="1"/>
            </a:lvl5pPr>
            <a:lvl6pPr marL="0" indent="0">
              <a:spcBef>
                <a:spcPts val="0"/>
              </a:spcBef>
              <a:buFontTx/>
              <a:buNone/>
              <a:defRPr sz="1600" b="1"/>
            </a:lvl6pPr>
            <a:lvl7pPr marL="0" indent="0">
              <a:spcBef>
                <a:spcPts val="0"/>
              </a:spcBef>
              <a:buFontTx/>
              <a:buNone/>
              <a:defRPr sz="1600" b="1"/>
            </a:lvl7pPr>
            <a:lvl8pPr marL="0" indent="0">
              <a:spcBef>
                <a:spcPts val="0"/>
              </a:spcBef>
              <a:buFontTx/>
              <a:buNone/>
              <a:defRPr sz="1600" b="1"/>
            </a:lvl8pPr>
            <a:lvl9pPr marL="0" indent="0">
              <a:spcBef>
                <a:spcPts val="0"/>
              </a:spcBef>
              <a:buFontTx/>
              <a:buNone/>
              <a:defRPr sz="1600" b="1"/>
            </a:lvl9pPr>
          </a:lstStyle>
          <a:p>
            <a:pPr lvl="0"/>
            <a:r>
              <a:rPr lang="en-US"/>
              <a:t>[Subtitle]</a:t>
            </a:r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ABA13BFB-DABC-41BC-F712-51774CC8BA1C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44001" y="3474720"/>
            <a:ext cx="2499359" cy="2697480"/>
          </a:xfrm>
        </p:spPr>
        <p:txBody>
          <a:bodyPr/>
          <a:lstStyle>
            <a:lvl1pPr marL="137160" indent="-137160">
              <a:defRPr sz="1300"/>
            </a:lvl1pPr>
            <a:lvl2pPr marL="274320" indent="-137160">
              <a:defRPr sz="1300"/>
            </a:lvl2pPr>
            <a:lvl3pPr marL="411480" indent="-137160">
              <a:defRPr sz="1300"/>
            </a:lvl3pPr>
            <a:lvl4pPr marL="548640" indent="-137160">
              <a:defRPr sz="1300"/>
            </a:lvl4pPr>
            <a:lvl5pPr marL="685800" indent="-137160">
              <a:defRPr sz="1300"/>
            </a:lvl5pPr>
            <a:lvl6pPr marL="822960" indent="-137160">
              <a:defRPr sz="1300"/>
            </a:lvl6pPr>
            <a:lvl7pPr marL="960120" indent="-137160">
              <a:defRPr sz="1300"/>
            </a:lvl7pPr>
            <a:lvl8pPr marL="1097280" indent="-137160">
              <a:defRPr sz="1300"/>
            </a:lvl8pPr>
            <a:lvl9pPr marL="1234440" indent="-137160"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3828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orient="horz" pos="1786" userDrawn="1">
          <p15:clr>
            <a:srgbClr val="A4A3A4"/>
          </p15:clr>
        </p15:guide>
        <p15:guide id="3" orient="horz" pos="3888" userDrawn="1">
          <p15:clr>
            <a:srgbClr val="A4A3A4"/>
          </p15:clr>
        </p15:guide>
        <p15:guide id="4" orient="horz" pos="1930" userDrawn="1">
          <p15:clr>
            <a:srgbClr val="A4A3A4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411481"/>
            <a:ext cx="8231293" cy="1189037"/>
          </a:xfrm>
        </p:spPr>
        <p:txBody>
          <a:bodyPr anchor="t" anchorCtr="0"/>
          <a:lstStyle>
            <a:lvl1pPr>
              <a:lnSpc>
                <a:spcPct val="80000"/>
              </a:lnSpc>
              <a:defRPr sz="4000" spc="-1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[Section title]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62121C3-FD56-A9B2-1088-141E0BDB4C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8640" y="2148840"/>
            <a:ext cx="6795135" cy="40233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800"/>
            </a:lvl1pPr>
            <a:lvl2pPr marL="182880" indent="-182880">
              <a:spcBef>
                <a:spcPts val="1000"/>
              </a:spcBef>
              <a:buFont typeface="Arial" panose="020B0604020202020204" pitchFamily="34" charset="0"/>
              <a:buChar char="▪"/>
              <a:defRPr/>
            </a:lvl2pPr>
            <a:lvl3pPr marL="365760">
              <a:defRPr/>
            </a:lvl3pPr>
            <a:lvl4pPr marL="548640">
              <a:defRPr/>
            </a:lvl4pPr>
            <a:lvl5pPr marL="731520">
              <a:defRPr/>
            </a:lvl5pPr>
            <a:lvl6pPr marL="914400">
              <a:defRPr/>
            </a:lvl6pPr>
            <a:lvl7pPr marL="1097280">
              <a:defRPr/>
            </a:lvl7pPr>
            <a:lvl8pPr marL="1280160">
              <a:defRPr/>
            </a:lvl8pPr>
            <a:lvl9pPr marL="1463040">
              <a:defRPr/>
            </a:lvl9pPr>
          </a:lstStyle>
          <a:p>
            <a:pPr lvl="0"/>
            <a:r>
              <a:rPr lang="en-US"/>
              <a:t>[Optional section subtitle]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26916934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354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Image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D68235BF-5094-B6AD-6429-61352C54DE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rgbClr val="565557"/>
          </a:solidFill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2"/>
          <p:cNvSpPr>
            <a:spLocks noGrp="1"/>
          </p:cNvSpPr>
          <p:nvPr>
            <p:ph type="title" hasCustomPrompt="1"/>
          </p:nvPr>
        </p:nvSpPr>
        <p:spPr>
          <a:xfrm>
            <a:off x="548640" y="411481"/>
            <a:ext cx="8231293" cy="1189037"/>
          </a:xfrm>
        </p:spPr>
        <p:txBody>
          <a:bodyPr anchor="t" anchorCtr="0"/>
          <a:lstStyle>
            <a:lvl1pPr>
              <a:lnSpc>
                <a:spcPct val="80000"/>
              </a:lnSpc>
              <a:defRPr sz="4000" spc="-1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[Section title]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C6E9F-9E2F-3968-F76A-CD8240DB9C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8640" y="2148840"/>
            <a:ext cx="6795135" cy="9144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800"/>
            </a:lvl1pPr>
            <a:lvl2pPr marL="182880" indent="-182880">
              <a:spcBef>
                <a:spcPts val="1000"/>
              </a:spcBef>
              <a:buFont typeface="Arial" panose="020B0604020202020204" pitchFamily="34" charset="0"/>
              <a:buChar char="▪"/>
              <a:defRPr/>
            </a:lvl2pPr>
            <a:lvl3pPr marL="365760">
              <a:defRPr/>
            </a:lvl3pPr>
            <a:lvl4pPr marL="548640">
              <a:defRPr/>
            </a:lvl4pPr>
            <a:lvl5pPr marL="731520">
              <a:defRPr/>
            </a:lvl5pPr>
            <a:lvl6pPr marL="914400">
              <a:defRPr/>
            </a:lvl6pPr>
            <a:lvl7pPr marL="1097280">
              <a:defRPr/>
            </a:lvl7pPr>
            <a:lvl8pPr marL="1280160">
              <a:defRPr/>
            </a:lvl8pPr>
            <a:lvl9pPr marL="1463040">
              <a:defRPr/>
            </a:lvl9pPr>
          </a:lstStyle>
          <a:p>
            <a:pPr lvl="0"/>
            <a:r>
              <a:rPr lang="en-US"/>
              <a:t>[Optional section subtitle]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3426633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354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U.S. Army" descr="U.S. Army">
            <a:extLst>
              <a:ext uri="{FF2B5EF4-FFF2-40B4-BE49-F238E27FC236}">
                <a16:creationId xmlns:a16="http://schemas.microsoft.com/office/drawing/2014/main" id="{FDD089FB-02CF-8FAE-2635-F673EE50F0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244899" y="112631"/>
            <a:ext cx="3246120" cy="1225808"/>
          </a:xfrm>
          <a:prstGeom prst="rect">
            <a:avLst/>
          </a:prstGeom>
        </p:spPr>
      </p:pic>
      <p:grpSp>
        <p:nvGrpSpPr>
          <p:cNvPr id="14" name="Group">
            <a:extLst>
              <a:ext uri="{FF2B5EF4-FFF2-40B4-BE49-F238E27FC236}">
                <a16:creationId xmlns:a16="http://schemas.microsoft.com/office/drawing/2014/main" id="{262928EF-1BE3-53D9-236D-3648618C8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8218" y="2194560"/>
            <a:ext cx="7173381" cy="2377440"/>
            <a:chOff x="411163" y="2240280"/>
            <a:chExt cx="6446837" cy="2377440"/>
          </a:xfrm>
        </p:grpSpPr>
        <p:sp>
          <p:nvSpPr>
            <p:cNvPr id="16" name="Rectangle">
              <a:extLst>
                <a:ext uri="{FF2B5EF4-FFF2-40B4-BE49-F238E27FC236}">
                  <a16:creationId xmlns:a16="http://schemas.microsoft.com/office/drawing/2014/main" id="{901FE05C-1C31-D2AB-9C64-12F2AC8589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11163" y="2240280"/>
              <a:ext cx="6446837" cy="2377440"/>
            </a:xfrm>
            <a:prstGeom prst="rect">
              <a:avLst/>
            </a:prstGeom>
            <a:noFill/>
            <a:ln w="19050" cap="flat">
              <a:solidFill>
                <a:srgbClr val="FFCC01"/>
              </a:solidFill>
              <a:miter lim="800000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/>
            </a:p>
          </p:txBody>
        </p:sp>
        <p:cxnSp>
          <p:nvCxnSpPr>
            <p:cNvPr id="17" name="Line">
              <a:extLst>
                <a:ext uri="{FF2B5EF4-FFF2-40B4-BE49-F238E27FC236}">
                  <a16:creationId xmlns:a16="http://schemas.microsoft.com/office/drawing/2014/main" id="{15D49C8F-B44C-3896-E23A-E14C056D1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11163" y="3931920"/>
              <a:ext cx="6446837" cy="0"/>
            </a:xfrm>
            <a:prstGeom prst="line">
              <a:avLst/>
            </a:prstGeom>
            <a:ln w="19050" cap="flat">
              <a:solidFill>
                <a:srgbClr val="FFCC0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</p:cxnSp>
        <p:cxnSp>
          <p:nvCxnSpPr>
            <p:cNvPr id="18" name="Line">
              <a:extLst>
                <a:ext uri="{FF2B5EF4-FFF2-40B4-BE49-F238E27FC236}">
                  <a16:creationId xmlns:a16="http://schemas.microsoft.com/office/drawing/2014/main" id="{F2579730-7057-1EA6-8726-63EE0589A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74795" y="3931920"/>
              <a:ext cx="0" cy="685800"/>
            </a:xfrm>
            <a:prstGeom prst="line">
              <a:avLst/>
            </a:prstGeom>
            <a:ln w="19050" cap="flat">
              <a:solidFill>
                <a:srgbClr val="FFCC0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2423160"/>
            <a:ext cx="6429374" cy="1325880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3600"/>
            </a:lvl1pPr>
          </a:lstStyle>
          <a:p>
            <a:r>
              <a:rPr lang="en-US"/>
              <a:t>[Presentation title]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1" y="4005072"/>
            <a:ext cx="3565524" cy="457200"/>
          </a:xfrm>
        </p:spPr>
        <p:txBody>
          <a:bodyPr anchor="ctr" anchorCtr="0"/>
          <a:lstStyle>
            <a:lvl1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9pPr>
          </a:lstStyle>
          <a:p>
            <a:r>
              <a:rPr lang="en-US"/>
              <a:t>[Presentation subtitle/description]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7FD1123-ADF1-24AE-2B33-8CDACB9D1D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2079" y="4005072"/>
            <a:ext cx="2131695" cy="457200"/>
          </a:xfrm>
        </p:spPr>
        <p:txBody>
          <a:bodyPr anchor="ctr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5pPr>
            <a:lvl6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6pPr>
            <a:lvl7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7pPr>
            <a:lvl8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8pPr>
            <a:lvl9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[00 Month 0000]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490262-F89C-EC51-9C69-1C0FEDB08A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906" y="407987"/>
            <a:ext cx="1699657" cy="6271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52F21B-093F-FE7E-88F6-FB9FFD6EC9B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9530" y="449557"/>
            <a:ext cx="665586" cy="58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016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White 0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411481"/>
            <a:ext cx="8231293" cy="1189037"/>
          </a:xfrm>
        </p:spPr>
        <p:txBody>
          <a:bodyPr anchor="t" anchorCtr="0"/>
          <a:lstStyle>
            <a:lvl1pPr>
              <a:lnSpc>
                <a:spcPct val="80000"/>
              </a:lnSpc>
              <a:defRPr sz="4000" spc="-1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[Section title]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EF29EDB-49B7-13CD-321C-E88CD44FB7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8640" y="2148840"/>
            <a:ext cx="6795135" cy="40233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800"/>
            </a:lvl1pPr>
            <a:lvl2pPr marL="182880" indent="-182880">
              <a:spcBef>
                <a:spcPts val="1000"/>
              </a:spcBef>
              <a:buFont typeface="Arial" panose="020B0604020202020204" pitchFamily="34" charset="0"/>
              <a:buChar char="▪"/>
              <a:defRPr/>
            </a:lvl2pPr>
            <a:lvl3pPr marL="365760">
              <a:defRPr/>
            </a:lvl3pPr>
            <a:lvl4pPr marL="548640">
              <a:defRPr/>
            </a:lvl4pPr>
            <a:lvl5pPr marL="731520">
              <a:defRPr/>
            </a:lvl5pPr>
            <a:lvl6pPr marL="914400">
              <a:defRPr/>
            </a:lvl6pPr>
            <a:lvl7pPr marL="1097280">
              <a:defRPr/>
            </a:lvl7pPr>
            <a:lvl8pPr marL="1280160">
              <a:defRPr/>
            </a:lvl8pPr>
            <a:lvl9pPr marL="1463040">
              <a:defRPr/>
            </a:lvl9pPr>
          </a:lstStyle>
          <a:p>
            <a:pPr lvl="0"/>
            <a:r>
              <a:rPr lang="en-US"/>
              <a:t>[Optional section subtitle]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1750888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354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White 0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1" y="411480"/>
            <a:ext cx="5365327" cy="914400"/>
          </a:xfrm>
        </p:spPr>
        <p:txBody>
          <a:bodyPr anchor="t" anchorCtr="0"/>
          <a:lstStyle>
            <a:lvl1pPr>
              <a:lnSpc>
                <a:spcPct val="90000"/>
              </a:lnSpc>
              <a:defRPr sz="2400" spc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[Section title]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EF29EDB-49B7-13CD-321C-E88CD44FB7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8640" y="1600200"/>
            <a:ext cx="6795135" cy="45720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600"/>
            </a:lvl1pPr>
            <a:lvl2pPr marL="182880" indent="-182880">
              <a:spcBef>
                <a:spcPts val="1000"/>
              </a:spcBef>
              <a:buFont typeface="Arial" panose="020B0604020202020204" pitchFamily="34" charset="0"/>
              <a:buChar char="▪"/>
              <a:defRPr/>
            </a:lvl2pPr>
            <a:lvl3pPr marL="365760">
              <a:defRPr/>
            </a:lvl3pPr>
            <a:lvl4pPr marL="548640">
              <a:defRPr/>
            </a:lvl4pPr>
            <a:lvl5pPr marL="731520">
              <a:defRPr/>
            </a:lvl5pPr>
            <a:lvl6pPr marL="914400">
              <a:defRPr/>
            </a:lvl6pPr>
            <a:lvl7pPr marL="1097280">
              <a:defRPr/>
            </a:lvl7pPr>
            <a:lvl8pPr marL="1280160">
              <a:defRPr/>
            </a:lvl8pPr>
            <a:lvl9pPr marL="1463040">
              <a:defRPr/>
            </a:lvl9pPr>
          </a:lstStyle>
          <a:p>
            <a:pPr lvl="0"/>
            <a:r>
              <a:rPr lang="en-US"/>
              <a:t>[Long section description]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1735659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Half Image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1" y="411481"/>
            <a:ext cx="5365327" cy="1189037"/>
          </a:xfrm>
        </p:spPr>
        <p:txBody>
          <a:bodyPr anchor="t" anchorCtr="0"/>
          <a:lstStyle>
            <a:lvl1pPr>
              <a:lnSpc>
                <a:spcPct val="80000"/>
              </a:lnSpc>
              <a:defRPr sz="4000" spc="-1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[Section title]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D05FCA9-6234-AA37-16E9-CA72B744A8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8640" y="2148840"/>
            <a:ext cx="5365325" cy="4023360"/>
          </a:xfrm>
        </p:spPr>
        <p:txBody>
          <a:bodyPr/>
          <a:lstStyle>
            <a:lvl1pPr marL="0" indent="0">
              <a:spcBef>
                <a:spcPts val="1000"/>
              </a:spcBef>
              <a:buFontTx/>
              <a:buNone/>
              <a:defRPr/>
            </a:lvl1pPr>
            <a:lvl2pPr marL="182880" indent="-182880">
              <a:spcBef>
                <a:spcPts val="1000"/>
              </a:spcBef>
              <a:buFont typeface="Arial" panose="020B0604020202020204" pitchFamily="34" charset="0"/>
              <a:buChar char="▪"/>
              <a:defRPr/>
            </a:lvl2pPr>
            <a:lvl3pPr marL="365760">
              <a:defRPr/>
            </a:lvl3pPr>
            <a:lvl4pPr marL="548640">
              <a:defRPr/>
            </a:lvl4pPr>
            <a:lvl5pPr marL="731520">
              <a:defRPr/>
            </a:lvl5pPr>
            <a:lvl6pPr marL="914400">
              <a:defRPr/>
            </a:lvl6pPr>
            <a:lvl7pPr marL="1097280">
              <a:defRPr/>
            </a:lvl7pPr>
            <a:lvl8pPr marL="1280160">
              <a:defRPr/>
            </a:lvl8pPr>
            <a:lvl9pPr marL="1463040">
              <a:defRPr/>
            </a:lvl9pPr>
          </a:lstStyle>
          <a:p>
            <a:pPr lvl="0"/>
            <a:r>
              <a:rPr lang="en-US"/>
              <a:t>[Optional section description]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99F1DF14-7FE6-F760-F31F-7EF2AD60D9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78037" y="411480"/>
            <a:ext cx="5365748" cy="5760720"/>
          </a:xfrm>
          <a:solidFill>
            <a:srgbClr val="565557"/>
          </a:solidFill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64394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354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Half Image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1" y="411481"/>
            <a:ext cx="5365327" cy="1189037"/>
          </a:xfrm>
        </p:spPr>
        <p:txBody>
          <a:bodyPr anchor="t" anchorCtr="0"/>
          <a:lstStyle>
            <a:lvl1pPr>
              <a:lnSpc>
                <a:spcPct val="80000"/>
              </a:lnSpc>
              <a:defRPr sz="4000" spc="-1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[Section title]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D05FCA9-6234-AA37-16E9-CA72B744A8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8640" y="2148840"/>
            <a:ext cx="5365325" cy="4023360"/>
          </a:xfrm>
        </p:spPr>
        <p:txBody>
          <a:bodyPr/>
          <a:lstStyle>
            <a:lvl1pPr marL="0" indent="0">
              <a:spcBef>
                <a:spcPts val="1000"/>
              </a:spcBef>
              <a:buFontTx/>
              <a:buNone/>
              <a:defRPr/>
            </a:lvl1pPr>
            <a:lvl2pPr marL="182880" indent="-182880">
              <a:spcBef>
                <a:spcPts val="1000"/>
              </a:spcBef>
              <a:buFont typeface="Arial" panose="020B0604020202020204" pitchFamily="34" charset="0"/>
              <a:buChar char="▪"/>
              <a:defRPr/>
            </a:lvl2pPr>
            <a:lvl3pPr marL="365760">
              <a:defRPr/>
            </a:lvl3pPr>
            <a:lvl4pPr marL="548640">
              <a:defRPr/>
            </a:lvl4pPr>
            <a:lvl5pPr marL="731520">
              <a:defRPr/>
            </a:lvl5pPr>
            <a:lvl6pPr marL="914400">
              <a:defRPr/>
            </a:lvl6pPr>
            <a:lvl7pPr marL="1097280">
              <a:defRPr/>
            </a:lvl7pPr>
            <a:lvl8pPr marL="1280160">
              <a:defRPr/>
            </a:lvl8pPr>
            <a:lvl9pPr marL="1463040">
              <a:defRPr/>
            </a:lvl9pPr>
          </a:lstStyle>
          <a:p>
            <a:pPr lvl="0"/>
            <a:r>
              <a:rPr lang="en-US"/>
              <a:t>[Optional section description]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99F1DF14-7FE6-F760-F31F-7EF2AD60D9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78037" y="411480"/>
            <a:ext cx="5365748" cy="5760720"/>
          </a:xfrm>
          <a:solidFill>
            <a:srgbClr val="D5D5D7"/>
          </a:solidFill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rgbClr val="221F2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46471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354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[Slide title]</a:t>
            </a:r>
          </a:p>
        </p:txBody>
      </p:sp>
    </p:spTree>
    <p:extLst>
      <p:ext uri="{BB962C8B-B14F-4D97-AF65-F5344CB8AC3E}">
        <p14:creationId xmlns:p14="http://schemas.microsoft.com/office/powerpoint/2010/main" val="26465638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Black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[Slide title]</a:t>
            </a:r>
          </a:p>
        </p:txBody>
      </p:sp>
    </p:spTree>
    <p:extLst>
      <p:ext uri="{BB962C8B-B14F-4D97-AF65-F5344CB8AC3E}">
        <p14:creationId xmlns:p14="http://schemas.microsoft.com/office/powerpoint/2010/main" val="1925997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- Black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E7A24B-DC6E-C564-95DC-41CB2EE1C070}"/>
              </a:ext>
            </a:extLst>
          </p:cNvPr>
          <p:cNvSpPr txBox="1"/>
          <p:nvPr userDrawn="1"/>
        </p:nvSpPr>
        <p:spPr>
          <a:xfrm>
            <a:off x="11613547" y="642749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82880" indent="-182880">
              <a:lnSpc>
                <a:spcPct val="95000"/>
              </a:lnSpc>
              <a:spcBef>
                <a:spcPts val="1000"/>
              </a:spcBef>
              <a:buSzPct val="100000"/>
              <a:buFont typeface="Arial"/>
              <a:buChar char="▪"/>
            </a:pPr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629966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36570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888" userDrawn="1">
          <p15:clr>
            <a:srgbClr val="A4A3A4"/>
          </p15:clr>
        </p15:guide>
        <p15:guide id="2" orient="horz" pos="1008" userDrawn="1">
          <p15:clr>
            <a:srgbClr val="A4A3A4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ack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B336F6-747D-A2E2-4901-9EE332478600}"/>
              </a:ext>
            </a:extLst>
          </p:cNvPr>
          <p:cNvSpPr txBox="1"/>
          <p:nvPr userDrawn="1"/>
        </p:nvSpPr>
        <p:spPr>
          <a:xfrm>
            <a:off x="11606873" y="636742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82880" indent="-182880">
              <a:lnSpc>
                <a:spcPct val="95000"/>
              </a:lnSpc>
              <a:spcBef>
                <a:spcPts val="1000"/>
              </a:spcBef>
              <a:buSzPct val="100000"/>
              <a:buFont typeface="Arial"/>
              <a:buChar char="▪"/>
            </a:pPr>
            <a:endParaRPr lang="en-US" sz="17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0BCFD8-F455-4DBF-F089-CD3D5FF6DC9E}"/>
              </a:ext>
            </a:extLst>
          </p:cNvPr>
          <p:cNvSpPr txBox="1"/>
          <p:nvPr userDrawn="1"/>
        </p:nvSpPr>
        <p:spPr>
          <a:xfrm>
            <a:off x="7235107" y="535958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82880" indent="-182880">
              <a:lnSpc>
                <a:spcPct val="95000"/>
              </a:lnSpc>
              <a:spcBef>
                <a:spcPts val="1000"/>
              </a:spcBef>
              <a:buSzPct val="100000"/>
              <a:buFont typeface="Arial"/>
              <a:buChar char="▪"/>
            </a:pPr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2683822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888" userDrawn="1">
          <p15:clr>
            <a:srgbClr val="A4A3A4"/>
          </p15:clr>
        </p15:guide>
        <p15:guide id="2" orient="horz" pos="1008" userDrawn="1">
          <p15:clr>
            <a:srgbClr val="A4A3A4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E8F247-0682-0452-D8D2-EE7B561989F4}"/>
              </a:ext>
            </a:extLst>
          </p:cNvPr>
          <p:cNvSpPr txBox="1"/>
          <p:nvPr userDrawn="1"/>
        </p:nvSpPr>
        <p:spPr>
          <a:xfrm>
            <a:off x="11566826" y="634073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82880" indent="-182880">
              <a:lnSpc>
                <a:spcPct val="95000"/>
              </a:lnSpc>
              <a:spcBef>
                <a:spcPts val="1000"/>
              </a:spcBef>
              <a:buSzPct val="100000"/>
              <a:buFont typeface="Arial"/>
              <a:buChar char="▪"/>
            </a:pPr>
            <a:endParaRPr lang="en-US" sz="1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4C1CFC-5463-3F4C-EB67-D38AF462719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  <a:miter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rgbClr val="FFFFFF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12606577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signia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U.S. Army" descr="U.S. Army">
            <a:extLst>
              <a:ext uri="{FF2B5EF4-FFF2-40B4-BE49-F238E27FC236}">
                <a16:creationId xmlns:a16="http://schemas.microsoft.com/office/drawing/2014/main" id="{E5D56B62-90C9-FA99-972E-FA36EAB7F3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244899" y="112631"/>
            <a:ext cx="3246120" cy="1225808"/>
          </a:xfrm>
          <a:prstGeom prst="rect">
            <a:avLst/>
          </a:prstGeom>
        </p:spPr>
      </p:pic>
      <p:grpSp>
        <p:nvGrpSpPr>
          <p:cNvPr id="38" name="Group">
            <a:extLst>
              <a:ext uri="{FF2B5EF4-FFF2-40B4-BE49-F238E27FC236}">
                <a16:creationId xmlns:a16="http://schemas.microsoft.com/office/drawing/2014/main" id="{3687008C-D974-2049-9B99-06AFC848007B}"/>
              </a:ext>
            </a:extLst>
          </p:cNvPr>
          <p:cNvGrpSpPr/>
          <p:nvPr userDrawn="1"/>
        </p:nvGrpSpPr>
        <p:grpSpPr>
          <a:xfrm>
            <a:off x="548220" y="2194560"/>
            <a:ext cx="9666770" cy="2377440"/>
            <a:chOff x="548220" y="2194560"/>
            <a:chExt cx="9666770" cy="2377440"/>
          </a:xfrm>
        </p:grpSpPr>
        <p:sp>
          <p:nvSpPr>
            <p:cNvPr id="10" name="Rectangle">
              <a:extLst>
                <a:ext uri="{FF2B5EF4-FFF2-40B4-BE49-F238E27FC236}">
                  <a16:creationId xmlns:a16="http://schemas.microsoft.com/office/drawing/2014/main" id="{BF21F3A3-93C1-5149-0930-09CBE88BD3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48220" y="2194560"/>
              <a:ext cx="9666770" cy="2377440"/>
            </a:xfrm>
            <a:prstGeom prst="rect">
              <a:avLst/>
            </a:prstGeom>
            <a:noFill/>
            <a:ln w="19050" cap="flat">
              <a:solidFill>
                <a:srgbClr val="FFCC01"/>
              </a:solidFill>
              <a:miter lim="800000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/>
            </a:p>
          </p:txBody>
        </p:sp>
        <p:cxnSp>
          <p:nvCxnSpPr>
            <p:cNvPr id="4" name="Line">
              <a:extLst>
                <a:ext uri="{FF2B5EF4-FFF2-40B4-BE49-F238E27FC236}">
                  <a16:creationId xmlns:a16="http://schemas.microsoft.com/office/drawing/2014/main" id="{6ECA938D-C227-2322-BF48-D8635720DE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23055" y="2194560"/>
              <a:ext cx="0" cy="2377440"/>
            </a:xfrm>
            <a:prstGeom prst="line">
              <a:avLst/>
            </a:prstGeom>
            <a:ln w="19050" cap="flat">
              <a:solidFill>
                <a:srgbClr val="FFCC0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</p:cxnSp>
        <p:cxnSp>
          <p:nvCxnSpPr>
            <p:cNvPr id="12" name="Line">
              <a:extLst>
                <a:ext uri="{FF2B5EF4-FFF2-40B4-BE49-F238E27FC236}">
                  <a16:creationId xmlns:a16="http://schemas.microsoft.com/office/drawing/2014/main" id="{7EE4A926-6B61-0880-E206-8C2FB773EA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23055" y="3886200"/>
              <a:ext cx="7791935" cy="0"/>
            </a:xfrm>
            <a:prstGeom prst="line">
              <a:avLst/>
            </a:prstGeom>
            <a:ln w="19050" cap="flat">
              <a:solidFill>
                <a:srgbClr val="FFCC0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</p:cxnSp>
        <p:cxnSp>
          <p:nvCxnSpPr>
            <p:cNvPr id="15" name="Line">
              <a:extLst>
                <a:ext uri="{FF2B5EF4-FFF2-40B4-BE49-F238E27FC236}">
                  <a16:creationId xmlns:a16="http://schemas.microsoft.com/office/drawing/2014/main" id="{7F1F819D-50CB-87A3-F07D-A4A501244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51776" y="3886200"/>
              <a:ext cx="0" cy="685800"/>
            </a:xfrm>
            <a:prstGeom prst="line">
              <a:avLst/>
            </a:prstGeom>
            <a:ln w="19050" cap="flat">
              <a:solidFill>
                <a:srgbClr val="FFCC0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</p:cxnSp>
      </p:grpSp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4A9F1900-D50A-3E37-603B-96A15A7F580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31520" y="2377440"/>
            <a:ext cx="1508760" cy="1508760"/>
          </a:xfrm>
          <a:noFill/>
        </p:spPr>
        <p:txBody>
          <a:bodyPr anchor="ctr" anchorCtr="0"/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en-US"/>
              <a:t>[Insignia]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E49E8EB-2B77-E1E5-5A19-2D65C74AEE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520" y="4005072"/>
            <a:ext cx="1508760" cy="457200"/>
          </a:xfrm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cap="all" baseline="0"/>
            </a:lvl1pPr>
            <a:lvl2pPr marL="0" indent="0" algn="ctr">
              <a:spcBef>
                <a:spcPts val="0"/>
              </a:spcBef>
              <a:buFontTx/>
              <a:buNone/>
              <a:defRPr sz="1000" b="1" cap="all" baseline="0"/>
            </a:lvl2pPr>
            <a:lvl3pPr marL="0" indent="0" algn="ctr">
              <a:spcBef>
                <a:spcPts val="0"/>
              </a:spcBef>
              <a:buFontTx/>
              <a:buNone/>
              <a:defRPr sz="1000" b="1" cap="all" baseline="0"/>
            </a:lvl3pPr>
            <a:lvl4pPr marL="0" indent="0" algn="ctr">
              <a:spcBef>
                <a:spcPts val="0"/>
              </a:spcBef>
              <a:buFontTx/>
              <a:buNone/>
              <a:defRPr sz="1000" b="1" cap="all" baseline="0"/>
            </a:lvl4pPr>
            <a:lvl5pPr marL="0" indent="0" algn="ctr">
              <a:spcBef>
                <a:spcPts val="0"/>
              </a:spcBef>
              <a:buFontTx/>
              <a:buNone/>
              <a:defRPr sz="1000" b="1" cap="all" baseline="0"/>
            </a:lvl5pPr>
            <a:lvl6pPr marL="0" indent="0" algn="ctr">
              <a:spcBef>
                <a:spcPts val="0"/>
              </a:spcBef>
              <a:buFontTx/>
              <a:buNone/>
              <a:defRPr sz="1000" b="1" cap="all" baseline="0"/>
            </a:lvl6pPr>
            <a:lvl7pPr marL="0" indent="0" algn="ctr">
              <a:spcBef>
                <a:spcPts val="0"/>
              </a:spcBef>
              <a:buFontTx/>
              <a:buNone/>
              <a:defRPr sz="1000" b="1" cap="all" baseline="0"/>
            </a:lvl7pPr>
            <a:lvl8pPr marL="0" indent="0" algn="ctr">
              <a:spcBef>
                <a:spcPts val="0"/>
              </a:spcBef>
              <a:buFontTx/>
              <a:buNone/>
              <a:defRPr sz="1000" b="1" cap="all" baseline="0"/>
            </a:lvl8pPr>
            <a:lvl9pPr marL="0" indent="0" algn="ctr">
              <a:spcBef>
                <a:spcPts val="0"/>
              </a:spcBef>
              <a:buFontTx/>
              <a:buNone/>
              <a:defRPr sz="1000" b="1" cap="all" baseline="0"/>
            </a:lvl9pPr>
          </a:lstStyle>
          <a:p>
            <a:pPr lvl="0"/>
            <a:r>
              <a:rPr lang="en-US"/>
              <a:t>[DIVISION/UNIT NAME]</a:t>
            </a:r>
          </a:p>
        </p:txBody>
      </p:sp>
      <p:sp>
        <p:nvSpPr>
          <p:cNvPr id="2" name="Title 3"/>
          <p:cNvSpPr>
            <a:spLocks noGrp="1"/>
          </p:cNvSpPr>
          <p:nvPr>
            <p:ph type="ctrTitle" hasCustomPrompt="1"/>
          </p:nvPr>
        </p:nvSpPr>
        <p:spPr>
          <a:xfrm>
            <a:off x="2788921" y="2423160"/>
            <a:ext cx="7059168" cy="1325880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3600"/>
            </a:lvl1pPr>
          </a:lstStyle>
          <a:p>
            <a:r>
              <a:rPr lang="en-US"/>
              <a:t>[Presentation title]</a:t>
            </a:r>
          </a:p>
        </p:txBody>
      </p:sp>
      <p:sp>
        <p:nvSpPr>
          <p:cNvPr id="3" name="Subtitle 4"/>
          <p:cNvSpPr>
            <a:spLocks noGrp="1"/>
          </p:cNvSpPr>
          <p:nvPr>
            <p:ph type="subTitle" idx="1" hasCustomPrompt="1"/>
          </p:nvPr>
        </p:nvSpPr>
        <p:spPr>
          <a:xfrm>
            <a:off x="2788920" y="4005072"/>
            <a:ext cx="4187952" cy="457200"/>
          </a:xfrm>
        </p:spPr>
        <p:txBody>
          <a:bodyPr anchor="ctr" anchorCtr="0"/>
          <a:lstStyle>
            <a:lvl1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9pPr>
          </a:lstStyle>
          <a:p>
            <a:r>
              <a:rPr lang="en-US"/>
              <a:t>[Presentation subtitle/description]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97FD1123-ADF1-24AE-2B33-8CDACB9D1D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17536" y="4005072"/>
            <a:ext cx="2131694" cy="457200"/>
          </a:xfrm>
        </p:spPr>
        <p:txBody>
          <a:bodyPr anchor="ctr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5pPr>
            <a:lvl6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6pPr>
            <a:lvl7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7pPr>
            <a:lvl8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8pPr>
            <a:lvl9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[00 Month 0000]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7E28EF-14AB-E3A8-DC8B-DF534D1578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906" y="407987"/>
            <a:ext cx="1699657" cy="6271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958E3B-6BEE-6756-74CB-182BD3AF26A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9530" y="449557"/>
            <a:ext cx="665586" cy="58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065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.S. Army" descr="U.S. Army">
            <a:extLst>
              <a:ext uri="{FF2B5EF4-FFF2-40B4-BE49-F238E27FC236}">
                <a16:creationId xmlns:a16="http://schemas.microsoft.com/office/drawing/2014/main" id="{E4F6B025-702C-7FC1-C4AA-4FA277C9FA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244899" y="112631"/>
            <a:ext cx="3246120" cy="1225808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900DDD06-33DA-C48B-4271-22D241C5EC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8218" y="5075239"/>
            <a:ext cx="5365749" cy="1371599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1200"/>
            </a:lvl1pPr>
            <a:lvl2pPr marL="0" indent="0">
              <a:spcBef>
                <a:spcPts val="0"/>
              </a:spcBef>
              <a:buFontTx/>
              <a:buNone/>
              <a:defRPr sz="1200"/>
            </a:lvl2pPr>
            <a:lvl3pPr marL="0" indent="0">
              <a:spcBef>
                <a:spcPts val="0"/>
              </a:spcBef>
              <a:buFontTx/>
              <a:buNone/>
              <a:defRPr sz="1200"/>
            </a:lvl3pPr>
            <a:lvl4pPr marL="0" indent="0">
              <a:spcBef>
                <a:spcPts val="0"/>
              </a:spcBef>
              <a:buFontTx/>
              <a:buNone/>
              <a:defRPr sz="1200"/>
            </a:lvl4pPr>
            <a:lvl5pPr marL="0" indent="0">
              <a:spcBef>
                <a:spcPts val="0"/>
              </a:spcBef>
              <a:buFontTx/>
              <a:buNone/>
              <a:defRPr sz="1200"/>
            </a:lvl5pPr>
            <a:lvl6pPr marL="0" indent="0">
              <a:spcBef>
                <a:spcPts val="0"/>
              </a:spcBef>
              <a:buFontTx/>
              <a:buNone/>
              <a:defRPr sz="1200"/>
            </a:lvl6pPr>
            <a:lvl7pPr marL="0" indent="0">
              <a:spcBef>
                <a:spcPts val="0"/>
              </a:spcBef>
              <a:buFontTx/>
              <a:buNone/>
              <a:defRPr sz="1200"/>
            </a:lvl7pPr>
            <a:lvl8pPr marL="0" indent="0">
              <a:spcBef>
                <a:spcPts val="0"/>
              </a:spcBef>
              <a:buFontTx/>
              <a:buNone/>
              <a:defRPr sz="1200"/>
            </a:lvl8pPr>
            <a:lvl9pPr marL="0" indent="0">
              <a:spcBef>
                <a:spcPts val="0"/>
              </a:spcBef>
              <a:buFontTx/>
              <a:buNone/>
              <a:defRPr sz="1200"/>
            </a:lvl9pPr>
          </a:lstStyle>
          <a:p>
            <a:pPr lvl="0"/>
            <a:r>
              <a:rPr lang="en-US"/>
              <a:t>[Optional contact information]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5813CC-258C-9F47-9A1B-680B35E2BE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2995" y="466043"/>
            <a:ext cx="1233448" cy="42082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9D9D05-B66C-655F-1DBB-C9120591E974}"/>
              </a:ext>
            </a:extLst>
          </p:cNvPr>
          <p:cNvCxnSpPr/>
          <p:nvPr userDrawn="1"/>
        </p:nvCxnSpPr>
        <p:spPr>
          <a:xfrm>
            <a:off x="10510603" y="354768"/>
            <a:ext cx="0" cy="588818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390210D-74C0-9E10-CC90-5EB4FE053F1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8767" y="467555"/>
            <a:ext cx="1191650" cy="35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5669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.S. Army" descr="U.S. Army">
            <a:extLst>
              <a:ext uri="{FF2B5EF4-FFF2-40B4-BE49-F238E27FC236}">
                <a16:creationId xmlns:a16="http://schemas.microsoft.com/office/drawing/2014/main" id="{E4F6B025-702C-7FC1-C4AA-4FA277C9FA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244899" y="112631"/>
            <a:ext cx="3246120" cy="12258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3F1A734-19D8-663B-5C8B-89374CF1FC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3006" y="407987"/>
            <a:ext cx="1699657" cy="62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2044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U.S. Army" descr="U.S. Army">
            <a:extLst>
              <a:ext uri="{FF2B5EF4-FFF2-40B4-BE49-F238E27FC236}">
                <a16:creationId xmlns:a16="http://schemas.microsoft.com/office/drawing/2014/main" id="{0B06A788-76BC-690C-D43E-FC2BDE0FB2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325120" y="2057400"/>
            <a:ext cx="6537960" cy="24688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D290964-F53C-21F1-6D75-6E059DEC35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4283" y="2630944"/>
            <a:ext cx="3582118" cy="13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3219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O EIS 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 flipH="1">
            <a:off x="7928465" y="274888"/>
            <a:ext cx="1" cy="342389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393938" y="2013549"/>
            <a:ext cx="11349446" cy="4176783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93938" y="1144094"/>
            <a:ext cx="7674496" cy="700298"/>
          </a:xfrm>
        </p:spPr>
        <p:txBody>
          <a:bodyPr>
            <a:normAutofit/>
          </a:bodyPr>
          <a:lstStyle>
            <a:lvl1pPr algn="l">
              <a:defRPr sz="2600" b="1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31FE9A-8DE2-4994-96FA-9D6268BFB7B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6591" y="362988"/>
            <a:ext cx="1516793" cy="5528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89E3E9-33AB-68EF-B5D5-573DB35952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938" y="362988"/>
            <a:ext cx="2248999" cy="53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6271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ear-corner-dark-03.png"/>
          <p:cNvPicPr>
            <a:picLocks noChangeAspect="1"/>
          </p:cNvPicPr>
          <p:nvPr userDrawn="1"/>
        </p:nvPicPr>
        <p:blipFill>
          <a:blip r:embed="rId2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382" y="2964554"/>
            <a:ext cx="5537340" cy="391792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 Arial"/>
              </a:defRPr>
            </a:lvl1pPr>
          </a:lstStyle>
          <a:p>
            <a:fld id="{3B8ACF92-57AA-E548-9004-859C6DECF2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620283" y="274639"/>
            <a:ext cx="7674496" cy="700298"/>
          </a:xfrm>
        </p:spPr>
        <p:txBody>
          <a:bodyPr>
            <a:normAutofit/>
          </a:bodyPr>
          <a:lstStyle>
            <a:lvl1pPr algn="l">
              <a:defRPr sz="2600" b="1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TITLE</a:t>
            </a:r>
          </a:p>
        </p:txBody>
      </p:sp>
      <p:pic>
        <p:nvPicPr>
          <p:cNvPr id="12" name="Picture 11" descr="ArmyStarlogo-blk-gld2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583" y="274491"/>
            <a:ext cx="937526" cy="1187756"/>
          </a:xfrm>
          <a:prstGeom prst="rect">
            <a:avLst/>
          </a:prstGeom>
        </p:spPr>
      </p:pic>
      <p:pic>
        <p:nvPicPr>
          <p:cNvPr id="9" name="Picture 8" descr="PEOEIS_Logo_Normal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0587" y="280500"/>
            <a:ext cx="2091267" cy="71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0511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.S. Army" descr="U.S. Army">
            <a:extLst>
              <a:ext uri="{FF2B5EF4-FFF2-40B4-BE49-F238E27FC236}">
                <a16:creationId xmlns:a16="http://schemas.microsoft.com/office/drawing/2014/main" id="{E4F6B025-702C-7FC1-C4AA-4FA277C9FA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244899" y="112631"/>
            <a:ext cx="3246120" cy="1225808"/>
          </a:xfrm>
          <a:prstGeom prst="rect">
            <a:avLst/>
          </a:prstGeom>
        </p:spPr>
      </p:pic>
      <p:sp>
        <p:nvSpPr>
          <p:cNvPr id="7" name="TextBox">
            <a:extLst>
              <a:ext uri="{FF2B5EF4-FFF2-40B4-BE49-F238E27FC236}">
                <a16:creationId xmlns:a16="http://schemas.microsoft.com/office/drawing/2014/main" id="{9FBB499C-D22E-E02E-342C-293D573F4036}"/>
              </a:ext>
            </a:extLst>
          </p:cNvPr>
          <p:cNvSpPr txBox="1"/>
          <p:nvPr userDrawn="1"/>
        </p:nvSpPr>
        <p:spPr>
          <a:xfrm>
            <a:off x="548216" y="2148840"/>
            <a:ext cx="11094720" cy="1371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4800" cap="all" baseline="0">
                <a:solidFill>
                  <a:srgbClr val="FFCC01"/>
                </a:solidFill>
              </a:rPr>
              <a:t>THANK YOU.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900DDD06-33DA-C48B-4271-22D241C5EC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8218" y="5075239"/>
            <a:ext cx="5365749" cy="1371599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1200"/>
            </a:lvl1pPr>
            <a:lvl2pPr marL="0" indent="0">
              <a:spcBef>
                <a:spcPts val="0"/>
              </a:spcBef>
              <a:buFontTx/>
              <a:buNone/>
              <a:defRPr sz="1200"/>
            </a:lvl2pPr>
            <a:lvl3pPr marL="0" indent="0">
              <a:spcBef>
                <a:spcPts val="0"/>
              </a:spcBef>
              <a:buFontTx/>
              <a:buNone/>
              <a:defRPr sz="1200"/>
            </a:lvl3pPr>
            <a:lvl4pPr marL="0" indent="0">
              <a:spcBef>
                <a:spcPts val="0"/>
              </a:spcBef>
              <a:buFontTx/>
              <a:buNone/>
              <a:defRPr sz="1200"/>
            </a:lvl4pPr>
            <a:lvl5pPr marL="0" indent="0">
              <a:spcBef>
                <a:spcPts val="0"/>
              </a:spcBef>
              <a:buFontTx/>
              <a:buNone/>
              <a:defRPr sz="1200"/>
            </a:lvl5pPr>
            <a:lvl6pPr marL="0" indent="0">
              <a:spcBef>
                <a:spcPts val="0"/>
              </a:spcBef>
              <a:buFontTx/>
              <a:buNone/>
              <a:defRPr sz="1200"/>
            </a:lvl6pPr>
            <a:lvl7pPr marL="0" indent="0">
              <a:spcBef>
                <a:spcPts val="0"/>
              </a:spcBef>
              <a:buFontTx/>
              <a:buNone/>
              <a:defRPr sz="1200"/>
            </a:lvl7pPr>
            <a:lvl8pPr marL="0" indent="0">
              <a:spcBef>
                <a:spcPts val="0"/>
              </a:spcBef>
              <a:buFontTx/>
              <a:buNone/>
              <a:defRPr sz="1200"/>
            </a:lvl8pPr>
            <a:lvl9pPr marL="0" indent="0">
              <a:spcBef>
                <a:spcPts val="0"/>
              </a:spcBef>
              <a:buFontTx/>
              <a:buNone/>
              <a:defRPr sz="1200"/>
            </a:lvl9pPr>
          </a:lstStyle>
          <a:p>
            <a:pPr lvl="0"/>
            <a:r>
              <a:rPr lang="en-US"/>
              <a:t>[Optional contact information]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F1A734-19D8-663B-5C8B-89374CF1FC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3006" y="430841"/>
            <a:ext cx="1699657" cy="58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5669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.S. Army" descr="U.S. Army">
            <a:extLst>
              <a:ext uri="{FF2B5EF4-FFF2-40B4-BE49-F238E27FC236}">
                <a16:creationId xmlns:a16="http://schemas.microsoft.com/office/drawing/2014/main" id="{E4F6B025-702C-7FC1-C4AA-4FA277C9FA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244899" y="112631"/>
            <a:ext cx="3246120" cy="12258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3F1A734-19D8-663B-5C8B-89374CF1FC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3006" y="430841"/>
            <a:ext cx="1699657" cy="58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2044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hank You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E0C245-866C-6243-F194-7DC6C5FCA1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3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8"/>
            <a:ext cx="12192000" cy="6855343"/>
          </a:xfrm>
          <a:prstGeom prst="rect">
            <a:avLst/>
          </a:prstGeom>
        </p:spPr>
      </p:pic>
      <p:pic>
        <p:nvPicPr>
          <p:cNvPr id="3" name="U.S. Army" descr="U.S. Army">
            <a:extLst>
              <a:ext uri="{FF2B5EF4-FFF2-40B4-BE49-F238E27FC236}">
                <a16:creationId xmlns:a16="http://schemas.microsoft.com/office/drawing/2014/main" id="{E4F6B025-702C-7FC1-C4AA-4FA277C9FA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244899" y="112631"/>
            <a:ext cx="3246120" cy="12258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3F1A734-19D8-663B-5C8B-89374CF1FC7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3006" y="430841"/>
            <a:ext cx="1699657" cy="58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67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hank You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E0C245-866C-6243-F194-7DC6C5FCA1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3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8"/>
            <a:ext cx="12192000" cy="685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9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U.S. Army" descr="U.S. Army">
            <a:extLst>
              <a:ext uri="{FF2B5EF4-FFF2-40B4-BE49-F238E27FC236}">
                <a16:creationId xmlns:a16="http://schemas.microsoft.com/office/drawing/2014/main" id="{0B06A788-76BC-690C-D43E-FC2BDE0FB2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325120" y="2057400"/>
            <a:ext cx="6537960" cy="24688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D290964-F53C-21F1-6D75-6E059DEC35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4283" y="2679109"/>
            <a:ext cx="3582118" cy="122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3219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signia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U.S. Army" descr="U.S. Army">
            <a:extLst>
              <a:ext uri="{FF2B5EF4-FFF2-40B4-BE49-F238E27FC236}">
                <a16:creationId xmlns:a16="http://schemas.microsoft.com/office/drawing/2014/main" id="{F8157770-18CE-21A2-A4BB-8319D0B22D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244899" y="112631"/>
            <a:ext cx="3246120" cy="1225808"/>
          </a:xfrm>
          <a:prstGeom prst="rect">
            <a:avLst/>
          </a:prstGeom>
          <a:noFill/>
        </p:spPr>
      </p:pic>
      <p:grpSp>
        <p:nvGrpSpPr>
          <p:cNvPr id="13" name="Group">
            <a:extLst>
              <a:ext uri="{FF2B5EF4-FFF2-40B4-BE49-F238E27FC236}">
                <a16:creationId xmlns:a16="http://schemas.microsoft.com/office/drawing/2014/main" id="{E661702F-7A31-C9F2-1DA2-BC4D8AD9B680}"/>
              </a:ext>
            </a:extLst>
          </p:cNvPr>
          <p:cNvGrpSpPr/>
          <p:nvPr userDrawn="1"/>
        </p:nvGrpSpPr>
        <p:grpSpPr>
          <a:xfrm>
            <a:off x="548220" y="2194560"/>
            <a:ext cx="9665755" cy="2377440"/>
            <a:chOff x="548220" y="2194560"/>
            <a:chExt cx="9665755" cy="2377440"/>
          </a:xfrm>
        </p:grpSpPr>
        <p:sp>
          <p:nvSpPr>
            <p:cNvPr id="14" name="Rectangle">
              <a:extLst>
                <a:ext uri="{FF2B5EF4-FFF2-40B4-BE49-F238E27FC236}">
                  <a16:creationId xmlns:a16="http://schemas.microsoft.com/office/drawing/2014/main" id="{887033D3-49DB-1942-8EFE-495221423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48220" y="2194560"/>
              <a:ext cx="9665755" cy="2377440"/>
            </a:xfrm>
            <a:prstGeom prst="rect">
              <a:avLst/>
            </a:prstGeom>
            <a:noFill/>
            <a:ln w="19050" cap="flat">
              <a:solidFill>
                <a:srgbClr val="221F20"/>
              </a:solidFill>
              <a:miter lim="800000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/>
            </a:p>
          </p:txBody>
        </p:sp>
        <p:cxnSp>
          <p:nvCxnSpPr>
            <p:cNvPr id="16" name="Line">
              <a:extLst>
                <a:ext uri="{FF2B5EF4-FFF2-40B4-BE49-F238E27FC236}">
                  <a16:creationId xmlns:a16="http://schemas.microsoft.com/office/drawing/2014/main" id="{1D34E67B-C99D-96C0-F067-D25469848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23055" y="2194560"/>
              <a:ext cx="0" cy="2377440"/>
            </a:xfrm>
            <a:prstGeom prst="line">
              <a:avLst/>
            </a:prstGeom>
            <a:ln w="19050" cap="flat">
              <a:solidFill>
                <a:srgbClr val="221F2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</p:cxnSp>
        <p:cxnSp>
          <p:nvCxnSpPr>
            <p:cNvPr id="17" name="Line">
              <a:extLst>
                <a:ext uri="{FF2B5EF4-FFF2-40B4-BE49-F238E27FC236}">
                  <a16:creationId xmlns:a16="http://schemas.microsoft.com/office/drawing/2014/main" id="{1A27B5D3-FEDD-CFBD-8887-873D7792A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23055" y="3886200"/>
              <a:ext cx="7790920" cy="0"/>
            </a:xfrm>
            <a:prstGeom prst="line">
              <a:avLst/>
            </a:prstGeom>
            <a:ln w="19050" cap="flat">
              <a:solidFill>
                <a:srgbClr val="221F2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</p:cxnSp>
        <p:cxnSp>
          <p:nvCxnSpPr>
            <p:cNvPr id="18" name="Line">
              <a:extLst>
                <a:ext uri="{FF2B5EF4-FFF2-40B4-BE49-F238E27FC236}">
                  <a16:creationId xmlns:a16="http://schemas.microsoft.com/office/drawing/2014/main" id="{D0F32B29-F291-5C20-3B4F-9FF42D74B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51776" y="3886200"/>
              <a:ext cx="0" cy="685800"/>
            </a:xfrm>
            <a:prstGeom prst="line">
              <a:avLst/>
            </a:prstGeom>
            <a:ln w="19050" cap="flat">
              <a:solidFill>
                <a:srgbClr val="221F2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</p:cxnSp>
      </p:grpSp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AE35AAB2-FA15-2F55-A163-9EC121733B0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31520" y="2377440"/>
            <a:ext cx="1508760" cy="1508760"/>
          </a:xfrm>
          <a:noFill/>
        </p:spPr>
        <p:txBody>
          <a:bodyPr anchor="ctr" anchorCtr="0"/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en-US"/>
              <a:t>[Insignia]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074A305-D2F3-922C-9677-49EB48AA1C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520" y="4005072"/>
            <a:ext cx="1508760" cy="457200"/>
          </a:xfrm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cap="all" baseline="0"/>
            </a:lvl1pPr>
            <a:lvl2pPr marL="0" indent="0" algn="ctr">
              <a:spcBef>
                <a:spcPts val="0"/>
              </a:spcBef>
              <a:buFontTx/>
              <a:buNone/>
              <a:defRPr sz="1000" b="1" cap="all" baseline="0"/>
            </a:lvl2pPr>
            <a:lvl3pPr marL="0" indent="0" algn="ctr">
              <a:spcBef>
                <a:spcPts val="0"/>
              </a:spcBef>
              <a:buFontTx/>
              <a:buNone/>
              <a:defRPr sz="1000" b="1" cap="all" baseline="0"/>
            </a:lvl3pPr>
            <a:lvl4pPr marL="0" indent="0" algn="ctr">
              <a:spcBef>
                <a:spcPts val="0"/>
              </a:spcBef>
              <a:buFontTx/>
              <a:buNone/>
              <a:defRPr sz="1000" b="1" cap="all" baseline="0"/>
            </a:lvl4pPr>
            <a:lvl5pPr marL="0" indent="0" algn="ctr">
              <a:spcBef>
                <a:spcPts val="0"/>
              </a:spcBef>
              <a:buFontTx/>
              <a:buNone/>
              <a:defRPr sz="1000" b="1" cap="all" baseline="0"/>
            </a:lvl5pPr>
            <a:lvl6pPr marL="0" indent="0" algn="ctr">
              <a:spcBef>
                <a:spcPts val="0"/>
              </a:spcBef>
              <a:buFontTx/>
              <a:buNone/>
              <a:defRPr sz="1000" b="1" cap="all" baseline="0"/>
            </a:lvl6pPr>
            <a:lvl7pPr marL="0" indent="0" algn="ctr">
              <a:spcBef>
                <a:spcPts val="0"/>
              </a:spcBef>
              <a:buFontTx/>
              <a:buNone/>
              <a:defRPr sz="1000" b="1" cap="all" baseline="0"/>
            </a:lvl7pPr>
            <a:lvl8pPr marL="0" indent="0" algn="ctr">
              <a:spcBef>
                <a:spcPts val="0"/>
              </a:spcBef>
              <a:buFontTx/>
              <a:buNone/>
              <a:defRPr sz="1000" b="1" cap="all" baseline="0"/>
            </a:lvl8pPr>
            <a:lvl9pPr marL="0" indent="0" algn="ctr">
              <a:spcBef>
                <a:spcPts val="0"/>
              </a:spcBef>
              <a:buFontTx/>
              <a:buNone/>
              <a:defRPr sz="1000" b="1" cap="all" baseline="0"/>
            </a:lvl9pPr>
          </a:lstStyle>
          <a:p>
            <a:pPr lvl="0"/>
            <a:r>
              <a:rPr lang="en-US"/>
              <a:t>[DIVISION/UNIT NAME]</a:t>
            </a:r>
          </a:p>
        </p:txBody>
      </p:sp>
      <p:sp>
        <p:nvSpPr>
          <p:cNvPr id="2" name="Title 3"/>
          <p:cNvSpPr>
            <a:spLocks noGrp="1"/>
          </p:cNvSpPr>
          <p:nvPr>
            <p:ph type="ctrTitle" hasCustomPrompt="1"/>
          </p:nvPr>
        </p:nvSpPr>
        <p:spPr>
          <a:xfrm>
            <a:off x="2788922" y="2423160"/>
            <a:ext cx="7059168" cy="1325880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3600"/>
            </a:lvl1pPr>
          </a:lstStyle>
          <a:p>
            <a:r>
              <a:rPr lang="en-US"/>
              <a:t>[Presentation title]</a:t>
            </a:r>
          </a:p>
        </p:txBody>
      </p:sp>
      <p:sp>
        <p:nvSpPr>
          <p:cNvPr id="3" name="Subtitle 4"/>
          <p:cNvSpPr>
            <a:spLocks noGrp="1"/>
          </p:cNvSpPr>
          <p:nvPr>
            <p:ph type="subTitle" idx="1" hasCustomPrompt="1"/>
          </p:nvPr>
        </p:nvSpPr>
        <p:spPr>
          <a:xfrm>
            <a:off x="2788921" y="4005072"/>
            <a:ext cx="4187952" cy="457200"/>
          </a:xfrm>
        </p:spPr>
        <p:txBody>
          <a:bodyPr anchor="ctr" anchorCtr="0"/>
          <a:lstStyle>
            <a:lvl1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9pPr>
          </a:lstStyle>
          <a:p>
            <a:r>
              <a:rPr lang="en-US"/>
              <a:t>[Presentation subtitle/description]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97FD1123-ADF1-24AE-2B33-8CDACB9D1D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17536" y="4005072"/>
            <a:ext cx="2130680" cy="457200"/>
          </a:xfrm>
        </p:spPr>
        <p:txBody>
          <a:bodyPr anchor="ctr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5pPr>
            <a:lvl6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6pPr>
            <a:lvl7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7pPr>
            <a:lvl8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8pPr>
            <a:lvl9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[00 Month 0000]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E30138-5C21-5A03-23FE-B4AF79FC03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1906" y="431629"/>
            <a:ext cx="1699657" cy="5798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F8638F-E97C-4431-D37F-1CA6360AB1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9530" y="449557"/>
            <a:ext cx="665586" cy="58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509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O EIS 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 flipH="1">
            <a:off x="7928465" y="274888"/>
            <a:ext cx="1" cy="342389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393938" y="2013549"/>
            <a:ext cx="11349446" cy="4176783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93938" y="1144094"/>
            <a:ext cx="7674496" cy="700298"/>
          </a:xfrm>
        </p:spPr>
        <p:txBody>
          <a:bodyPr>
            <a:normAutofit/>
          </a:bodyPr>
          <a:lstStyle>
            <a:lvl1pPr algn="l">
              <a:defRPr sz="2600" b="1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31FE9A-8DE2-4994-96FA-9D6268BFB7B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26591" y="379953"/>
            <a:ext cx="1516793" cy="5189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89E3E9-33AB-68EF-B5D5-573DB35952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938" y="363011"/>
            <a:ext cx="2248999" cy="53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6271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624.jpg"/>
          <p:cNvPicPr>
            <a:picLocks noChangeAspect="1"/>
          </p:cNvPicPr>
          <p:nvPr userDrawn="1"/>
        </p:nvPicPr>
        <p:blipFill>
          <a:blip r:embed="rId2" cstate="screen">
            <a:grayscl/>
            <a:alphaModFix amt="1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2112" y="95508"/>
            <a:ext cx="10811000" cy="6849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3041632"/>
            <a:ext cx="10363200" cy="602404"/>
          </a:xfrm>
        </p:spPr>
        <p:txBody>
          <a:bodyPr/>
          <a:lstStyle>
            <a:lvl1pPr algn="l">
              <a:defRPr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TITLE Slide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 Arial"/>
              </a:defRPr>
            </a:lvl1pPr>
          </a:lstStyle>
          <a:p>
            <a:fld id="{3B8ACF92-57AA-E548-9004-859C6DECF2E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5076" y="531111"/>
            <a:ext cx="2467269" cy="844066"/>
          </a:xfrm>
          <a:prstGeom prst="rect">
            <a:avLst/>
          </a:prstGeom>
        </p:spPr>
      </p:pic>
      <p:pic>
        <p:nvPicPr>
          <p:cNvPr id="9" name="Picture 8" descr="ArmyStarlogo-blk-gld2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202" y="386365"/>
            <a:ext cx="1212087" cy="153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851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2298829" y="609092"/>
            <a:ext cx="8625340" cy="777873"/>
          </a:xfrm>
          <a:prstGeom prst="rect">
            <a:avLst/>
          </a:prstGeom>
        </p:spPr>
        <p:txBody>
          <a:bodyPr vert="horz" lIns="28575" tIns="14288" rIns="28575" bIns="14288" rtlCol="0" anchor="ctr">
            <a:normAutofit/>
          </a:bodyPr>
          <a:lstStyle>
            <a:lvl1pPr algn="l" defTabSz="292608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464732" algn="l"/>
              </a:tabLst>
              <a:defRPr sz="1043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2500">
              <a:latin typeface="G.I. 750 Slanted" pitchFamily="5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33529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ES (3rd logo vari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 flipH="1">
            <a:off x="7928464" y="274887"/>
            <a:ext cx="1" cy="342389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3317" y="284458"/>
            <a:ext cx="1230103" cy="420825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29087" y="274639"/>
            <a:ext cx="8765692" cy="529958"/>
          </a:xfrm>
        </p:spPr>
        <p:txBody>
          <a:bodyPr>
            <a:normAutofit/>
          </a:bodyPr>
          <a:lstStyle>
            <a:lvl1pPr algn="l">
              <a:defRPr sz="2600" b="1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2041" y="6426437"/>
            <a:ext cx="313345" cy="31213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8ACF92-57AA-E548-9004-859C6DECF2ED}" type="slidenum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8535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ear-corner-dark-03.png"/>
          <p:cNvPicPr>
            <a:picLocks noChangeAspect="1"/>
          </p:cNvPicPr>
          <p:nvPr userDrawn="1"/>
        </p:nvPicPr>
        <p:blipFill>
          <a:blip r:embed="rId2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382" y="2964554"/>
            <a:ext cx="5537340" cy="391792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 Arial"/>
              </a:defRPr>
            </a:lvl1pPr>
          </a:lstStyle>
          <a:p>
            <a:fld id="{3B8ACF92-57AA-E548-9004-859C6DECF2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620283" y="274639"/>
            <a:ext cx="7674496" cy="700298"/>
          </a:xfrm>
        </p:spPr>
        <p:txBody>
          <a:bodyPr>
            <a:normAutofit/>
          </a:bodyPr>
          <a:lstStyle>
            <a:lvl1pPr algn="l">
              <a:defRPr sz="2600" b="1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TITLE</a:t>
            </a:r>
          </a:p>
        </p:txBody>
      </p:sp>
      <p:pic>
        <p:nvPicPr>
          <p:cNvPr id="12" name="Picture 11" descr="ArmyStarlogo-blk-gld2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583" y="274491"/>
            <a:ext cx="937526" cy="11877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13804" y="280500"/>
            <a:ext cx="2084832" cy="71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0511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5078" y="310052"/>
            <a:ext cx="1414413" cy="4838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387" y="315386"/>
            <a:ext cx="546930" cy="68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7421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404078" y="2353487"/>
            <a:ext cx="8294557" cy="141384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404079" y="4018739"/>
            <a:ext cx="4906780" cy="420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l">
              <a:buNone/>
              <a:defRPr sz="1600" b="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">
            <a:extLst>
              <a:ext uri="{FF2B5EF4-FFF2-40B4-BE49-F238E27FC236}">
                <a16:creationId xmlns:a16="http://schemas.microsoft.com/office/drawing/2014/main" id="{6F4FA687-F60B-BC3A-D7A8-6F4523AF6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47824" y="2194560"/>
            <a:ext cx="8955546" cy="2377440"/>
            <a:chOff x="411163" y="2240280"/>
            <a:chExt cx="6446837" cy="2377440"/>
          </a:xfrm>
        </p:grpSpPr>
        <p:sp>
          <p:nvSpPr>
            <p:cNvPr id="7" name="Rectangle">
              <a:extLst>
                <a:ext uri="{FF2B5EF4-FFF2-40B4-BE49-F238E27FC236}">
                  <a16:creationId xmlns:a16="http://schemas.microsoft.com/office/drawing/2014/main" id="{BF21F3A3-93C1-5149-0930-09CBE88BD3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11163" y="2240280"/>
              <a:ext cx="6446837" cy="2377440"/>
            </a:xfrm>
            <a:prstGeom prst="rect">
              <a:avLst/>
            </a:prstGeom>
            <a:noFill/>
            <a:ln w="19050" cap="flat">
              <a:solidFill>
                <a:srgbClr val="FFCC01"/>
              </a:solidFill>
              <a:miter lim="800000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/>
            </a:p>
          </p:txBody>
        </p:sp>
        <p:cxnSp>
          <p:nvCxnSpPr>
            <p:cNvPr id="8" name="Line">
              <a:extLst>
                <a:ext uri="{FF2B5EF4-FFF2-40B4-BE49-F238E27FC236}">
                  <a16:creationId xmlns:a16="http://schemas.microsoft.com/office/drawing/2014/main" id="{7EE4A926-6B61-0880-E206-8C2FB773EA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11163" y="3931920"/>
              <a:ext cx="6446837" cy="0"/>
            </a:xfrm>
            <a:prstGeom prst="line">
              <a:avLst/>
            </a:prstGeom>
            <a:ln w="19050" cap="flat">
              <a:solidFill>
                <a:srgbClr val="FFCC0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</p:cxnSp>
        <p:cxnSp>
          <p:nvCxnSpPr>
            <p:cNvPr id="9" name="Line">
              <a:extLst>
                <a:ext uri="{FF2B5EF4-FFF2-40B4-BE49-F238E27FC236}">
                  <a16:creationId xmlns:a16="http://schemas.microsoft.com/office/drawing/2014/main" id="{7F1F819D-50CB-87A3-F07D-A4A501244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74795" y="3931920"/>
              <a:ext cx="0" cy="685800"/>
            </a:xfrm>
            <a:prstGeom prst="line">
              <a:avLst/>
            </a:prstGeom>
            <a:ln w="19050" cap="flat">
              <a:solidFill>
                <a:srgbClr val="FFCC0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</p:cxnSp>
      </p:grpSp>
      <p:pic>
        <p:nvPicPr>
          <p:cNvPr id="10" name="U.S. Army" descr="U.S. Army">
            <a:extLst>
              <a:ext uri="{FF2B5EF4-FFF2-40B4-BE49-F238E27FC236}">
                <a16:creationId xmlns:a16="http://schemas.microsoft.com/office/drawing/2014/main" id="{FDD089FB-02CF-8FAE-2635-F673EE50F0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0" y="130619"/>
            <a:ext cx="2559861" cy="9666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5813CC-258C-9F47-9A1B-680B35E2BE8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2995" y="466043"/>
            <a:ext cx="1233448" cy="42082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29D9D05-B66C-655F-1DBB-C9120591E974}"/>
              </a:ext>
            </a:extLst>
          </p:cNvPr>
          <p:cNvCxnSpPr/>
          <p:nvPr userDrawn="1"/>
        </p:nvCxnSpPr>
        <p:spPr>
          <a:xfrm>
            <a:off x="10510603" y="354768"/>
            <a:ext cx="0" cy="588818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6390210D-74C0-9E10-CC90-5EB4FE053F1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8767" y="467555"/>
            <a:ext cx="1191650" cy="359678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7FD1123-ADF1-24AE-2B33-8CDACB9D1D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6719025" y="4018739"/>
            <a:ext cx="3144502" cy="457200"/>
          </a:xfrm>
        </p:spPr>
        <p:txBody>
          <a:bodyPr anchor="ctr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5pPr>
            <a:lvl6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6pPr>
            <a:lvl7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7pPr>
            <a:lvl8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8pPr>
            <a:lvl9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[00 Month 0000]</a:t>
            </a:r>
          </a:p>
        </p:txBody>
      </p:sp>
    </p:spTree>
    <p:extLst>
      <p:ext uri="{BB962C8B-B14F-4D97-AF65-F5344CB8AC3E}">
        <p14:creationId xmlns:p14="http://schemas.microsoft.com/office/powerpoint/2010/main" val="13983592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43" y="940796"/>
            <a:ext cx="11571359" cy="518536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3AADB24-B0B7-4919-A31D-7C993A6B02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3032" y="6187763"/>
            <a:ext cx="326594" cy="266058"/>
          </a:xfrm>
          <a:prstGeom prst="rect">
            <a:avLst/>
          </a:prstGeom>
        </p:spPr>
        <p:txBody>
          <a:bodyPr vert="horz" lIns="91440" tIns="0" rIns="91440" bIns="45720" rtlCol="0" anchor="b"/>
          <a:lstStyle>
            <a:lvl1pPr algn="l">
              <a:defRPr sz="600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555C5561-5447-F34A-B886-3BB8CEFF1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11">
            <a:extLst>
              <a:ext uri="{FF2B5EF4-FFF2-40B4-BE49-F238E27FC236}">
                <a16:creationId xmlns:a16="http://schemas.microsoft.com/office/drawing/2014/main" id="{13BB678D-1118-0ECC-D519-520D01DE91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329" y="6273083"/>
            <a:ext cx="3086100" cy="1661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/>
              <a:t>PMO IPPS-A PowerPoint Template Widescreen APR2024_FINAL</a:t>
            </a:r>
          </a:p>
        </p:txBody>
      </p:sp>
    </p:spTree>
    <p:extLst>
      <p:ext uri="{BB962C8B-B14F-4D97-AF65-F5344CB8AC3E}">
        <p14:creationId xmlns:p14="http://schemas.microsoft.com/office/powerpoint/2010/main" val="27775531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761B0CE-64C5-44CD-C96F-19E282BFD3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5"/>
            <a:ext cx="12188952" cy="6856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5040" y="3978848"/>
            <a:ext cx="10363200" cy="1634969"/>
          </a:xfrm>
        </p:spPr>
        <p:txBody>
          <a:bodyPr anchor="t">
            <a:normAutofit/>
          </a:bodyPr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Divider Slide Text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7709B3-B143-601A-0BF6-EC9E4054D7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282" y="188602"/>
            <a:ext cx="1193197" cy="2814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61B0CE-64C5-44CD-C96F-19E282BFD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0809" r="63365" b="-1031"/>
          <a:stretch/>
        </p:blipFill>
        <p:spPr>
          <a:xfrm>
            <a:off x="0" y="6340839"/>
            <a:ext cx="4721630" cy="5299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3938B5-0756-F4E7-4D0C-4F0205932C8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2554" y="188602"/>
            <a:ext cx="929611" cy="31716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376D48-153C-2EB2-7312-54BCA3D05E9A}"/>
              </a:ext>
            </a:extLst>
          </p:cNvPr>
          <p:cNvCxnSpPr>
            <a:cxnSpLocks/>
          </p:cNvCxnSpPr>
          <p:nvPr userDrawn="1"/>
        </p:nvCxnSpPr>
        <p:spPr>
          <a:xfrm>
            <a:off x="1541631" y="173182"/>
            <a:ext cx="0" cy="332583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492" y="5613816"/>
            <a:ext cx="3791037" cy="114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92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600" y="95733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84600" y="95733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3AADB24-B0B7-4919-A31D-7C993A6B02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3032" y="6187763"/>
            <a:ext cx="326594" cy="266058"/>
          </a:xfrm>
          <a:prstGeom prst="rect">
            <a:avLst/>
          </a:prstGeom>
        </p:spPr>
        <p:txBody>
          <a:bodyPr vert="horz" lIns="91440" tIns="0" rIns="91440" bIns="45720" rtlCol="0" anchor="b"/>
          <a:lstStyle>
            <a:lvl1pPr algn="l">
              <a:defRPr sz="600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555C5561-5447-F34A-B886-3BB8CEFF1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11">
            <a:extLst>
              <a:ext uri="{FF2B5EF4-FFF2-40B4-BE49-F238E27FC236}">
                <a16:creationId xmlns:a16="http://schemas.microsoft.com/office/drawing/2014/main" id="{13BB678D-1118-0ECC-D519-520D01DE91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329" y="6273083"/>
            <a:ext cx="3086100" cy="1661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/>
              <a:t>PMO IPPS-A PowerPoint Template Widescreen APR2024_FINAL</a:t>
            </a:r>
          </a:p>
        </p:txBody>
      </p:sp>
    </p:spTree>
    <p:extLst>
      <p:ext uri="{BB962C8B-B14F-4D97-AF65-F5344CB8AC3E}">
        <p14:creationId xmlns:p14="http://schemas.microsoft.com/office/powerpoint/2010/main" val="3791778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signia -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U.S. Army" descr="U.S. Army">
            <a:extLst>
              <a:ext uri="{FF2B5EF4-FFF2-40B4-BE49-F238E27FC236}">
                <a16:creationId xmlns:a16="http://schemas.microsoft.com/office/drawing/2014/main" id="{E5D56B62-90C9-FA99-972E-FA36EAB7F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244899" y="112631"/>
            <a:ext cx="3246120" cy="1225808"/>
          </a:xfrm>
          <a:prstGeom prst="rect">
            <a:avLst/>
          </a:prstGeom>
        </p:spPr>
      </p:pic>
      <p:grpSp>
        <p:nvGrpSpPr>
          <p:cNvPr id="13" name="Group">
            <a:extLst>
              <a:ext uri="{FF2B5EF4-FFF2-40B4-BE49-F238E27FC236}">
                <a16:creationId xmlns:a16="http://schemas.microsoft.com/office/drawing/2014/main" id="{62471721-8ED1-D909-D100-C3B07C8BB08E}"/>
              </a:ext>
            </a:extLst>
          </p:cNvPr>
          <p:cNvGrpSpPr/>
          <p:nvPr userDrawn="1"/>
        </p:nvGrpSpPr>
        <p:grpSpPr>
          <a:xfrm>
            <a:off x="548220" y="2194560"/>
            <a:ext cx="9665755" cy="2377440"/>
            <a:chOff x="548220" y="2194560"/>
            <a:chExt cx="9665755" cy="2377440"/>
          </a:xfrm>
        </p:grpSpPr>
        <p:sp>
          <p:nvSpPr>
            <p:cNvPr id="14" name="Rectangle">
              <a:extLst>
                <a:ext uri="{FF2B5EF4-FFF2-40B4-BE49-F238E27FC236}">
                  <a16:creationId xmlns:a16="http://schemas.microsoft.com/office/drawing/2014/main" id="{C5411D44-AB36-F016-9496-657A8B6D5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48220" y="2194560"/>
              <a:ext cx="9665755" cy="2377440"/>
            </a:xfrm>
            <a:prstGeom prst="rect">
              <a:avLst/>
            </a:prstGeom>
            <a:noFill/>
            <a:ln w="19050" cap="flat">
              <a:solidFill>
                <a:srgbClr val="FFCC01"/>
              </a:solidFill>
              <a:miter lim="800000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/>
            </a:p>
          </p:txBody>
        </p:sp>
        <p:cxnSp>
          <p:nvCxnSpPr>
            <p:cNvPr id="16" name="Line">
              <a:extLst>
                <a:ext uri="{FF2B5EF4-FFF2-40B4-BE49-F238E27FC236}">
                  <a16:creationId xmlns:a16="http://schemas.microsoft.com/office/drawing/2014/main" id="{3E5395BA-88BA-39EE-7E28-9BE4B9963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23055" y="2194560"/>
              <a:ext cx="0" cy="2377440"/>
            </a:xfrm>
            <a:prstGeom prst="line">
              <a:avLst/>
            </a:prstGeom>
            <a:ln w="19050" cap="flat">
              <a:solidFill>
                <a:srgbClr val="FFCC0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</p:cxnSp>
        <p:cxnSp>
          <p:nvCxnSpPr>
            <p:cNvPr id="17" name="Line">
              <a:extLst>
                <a:ext uri="{FF2B5EF4-FFF2-40B4-BE49-F238E27FC236}">
                  <a16:creationId xmlns:a16="http://schemas.microsoft.com/office/drawing/2014/main" id="{74EEEC22-7C95-1CA1-4336-E183254D93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23055" y="3886200"/>
              <a:ext cx="7790920" cy="0"/>
            </a:xfrm>
            <a:prstGeom prst="line">
              <a:avLst/>
            </a:prstGeom>
            <a:ln w="19050" cap="flat">
              <a:solidFill>
                <a:srgbClr val="FFCC0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</p:cxnSp>
        <p:cxnSp>
          <p:nvCxnSpPr>
            <p:cNvPr id="18" name="Line">
              <a:extLst>
                <a:ext uri="{FF2B5EF4-FFF2-40B4-BE49-F238E27FC236}">
                  <a16:creationId xmlns:a16="http://schemas.microsoft.com/office/drawing/2014/main" id="{438FE9F8-E3A2-6D45-C8FE-759568CE0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51776" y="3886200"/>
              <a:ext cx="0" cy="685800"/>
            </a:xfrm>
            <a:prstGeom prst="line">
              <a:avLst/>
            </a:prstGeom>
            <a:ln w="19050" cap="flat">
              <a:solidFill>
                <a:srgbClr val="FFCC0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</p:cxnSp>
      </p:grpSp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7CC63249-8D22-FE1A-A032-D0C032E143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31520" y="2377440"/>
            <a:ext cx="1508760" cy="1508760"/>
          </a:xfrm>
          <a:noFill/>
        </p:spPr>
        <p:txBody>
          <a:bodyPr anchor="ctr" anchorCtr="0"/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en-US"/>
              <a:t>[Insignia]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BD1432C-51BE-3727-CA04-F097BC787B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520" y="4005072"/>
            <a:ext cx="1508760" cy="457200"/>
          </a:xfrm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cap="all" baseline="0"/>
            </a:lvl1pPr>
            <a:lvl2pPr marL="0" indent="0" algn="ctr">
              <a:spcBef>
                <a:spcPts val="0"/>
              </a:spcBef>
              <a:buFontTx/>
              <a:buNone/>
              <a:defRPr sz="1000" b="1" cap="all" baseline="0"/>
            </a:lvl2pPr>
            <a:lvl3pPr marL="0" indent="0" algn="ctr">
              <a:spcBef>
                <a:spcPts val="0"/>
              </a:spcBef>
              <a:buFontTx/>
              <a:buNone/>
              <a:defRPr sz="1000" b="1" cap="all" baseline="0"/>
            </a:lvl3pPr>
            <a:lvl4pPr marL="0" indent="0" algn="ctr">
              <a:spcBef>
                <a:spcPts val="0"/>
              </a:spcBef>
              <a:buFontTx/>
              <a:buNone/>
              <a:defRPr sz="1000" b="1" cap="all" baseline="0"/>
            </a:lvl4pPr>
            <a:lvl5pPr marL="0" indent="0" algn="ctr">
              <a:spcBef>
                <a:spcPts val="0"/>
              </a:spcBef>
              <a:buFontTx/>
              <a:buNone/>
              <a:defRPr sz="1000" b="1" cap="all" baseline="0"/>
            </a:lvl5pPr>
            <a:lvl6pPr marL="0" indent="0" algn="ctr">
              <a:spcBef>
                <a:spcPts val="0"/>
              </a:spcBef>
              <a:buFontTx/>
              <a:buNone/>
              <a:defRPr sz="1000" b="1" cap="all" baseline="0"/>
            </a:lvl6pPr>
            <a:lvl7pPr marL="0" indent="0" algn="ctr">
              <a:spcBef>
                <a:spcPts val="0"/>
              </a:spcBef>
              <a:buFontTx/>
              <a:buNone/>
              <a:defRPr sz="1000" b="1" cap="all" baseline="0"/>
            </a:lvl7pPr>
            <a:lvl8pPr marL="0" indent="0" algn="ctr">
              <a:spcBef>
                <a:spcPts val="0"/>
              </a:spcBef>
              <a:buFontTx/>
              <a:buNone/>
              <a:defRPr sz="1000" b="1" cap="all" baseline="0"/>
            </a:lvl8pPr>
            <a:lvl9pPr marL="0" indent="0" algn="ctr">
              <a:spcBef>
                <a:spcPts val="0"/>
              </a:spcBef>
              <a:buFontTx/>
              <a:buNone/>
              <a:defRPr sz="1000" b="1" cap="all" baseline="0"/>
            </a:lvl9pPr>
          </a:lstStyle>
          <a:p>
            <a:pPr lvl="0"/>
            <a:r>
              <a:rPr lang="en-US"/>
              <a:t>[DIVISION/UNIT NAME]</a:t>
            </a:r>
          </a:p>
        </p:txBody>
      </p:sp>
      <p:sp>
        <p:nvSpPr>
          <p:cNvPr id="2" name="Title 3"/>
          <p:cNvSpPr>
            <a:spLocks noGrp="1"/>
          </p:cNvSpPr>
          <p:nvPr>
            <p:ph type="ctrTitle" hasCustomPrompt="1"/>
          </p:nvPr>
        </p:nvSpPr>
        <p:spPr>
          <a:xfrm>
            <a:off x="2788922" y="2423160"/>
            <a:ext cx="7059168" cy="1325880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3600"/>
            </a:lvl1pPr>
          </a:lstStyle>
          <a:p>
            <a:r>
              <a:rPr lang="en-US"/>
              <a:t>[Presentation title]</a:t>
            </a:r>
          </a:p>
        </p:txBody>
      </p:sp>
      <p:sp>
        <p:nvSpPr>
          <p:cNvPr id="3" name="Subtitle 4"/>
          <p:cNvSpPr>
            <a:spLocks noGrp="1"/>
          </p:cNvSpPr>
          <p:nvPr>
            <p:ph type="subTitle" idx="1" hasCustomPrompt="1"/>
          </p:nvPr>
        </p:nvSpPr>
        <p:spPr>
          <a:xfrm>
            <a:off x="2788921" y="4005072"/>
            <a:ext cx="4187952" cy="457200"/>
          </a:xfrm>
        </p:spPr>
        <p:txBody>
          <a:bodyPr anchor="ctr" anchorCtr="0"/>
          <a:lstStyle>
            <a:lvl1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9pPr>
          </a:lstStyle>
          <a:p>
            <a:r>
              <a:rPr lang="en-US"/>
              <a:t>[Presentation subtitle/description]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97FD1123-ADF1-24AE-2B33-8CDACB9D1D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17536" y="4005072"/>
            <a:ext cx="2130679" cy="457200"/>
          </a:xfrm>
        </p:spPr>
        <p:txBody>
          <a:bodyPr anchor="ctr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5pPr>
            <a:lvl6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6pPr>
            <a:lvl7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7pPr>
            <a:lvl8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8pPr>
            <a:lvl9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[00 Month 0000]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4304A8-3CCA-576B-27F0-E66EC83978B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906" y="407987"/>
            <a:ext cx="1699657" cy="6271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2395BC-517D-3320-1D77-1E368EF92C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9530" y="449557"/>
            <a:ext cx="665586" cy="58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11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600" y="962798"/>
            <a:ext cx="5386917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6600" y="1602560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80372" y="962798"/>
            <a:ext cx="5389033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80372" y="1602560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3AADB24-B0B7-4919-A31D-7C993A6B02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43032" y="6187763"/>
            <a:ext cx="326594" cy="266058"/>
          </a:xfrm>
          <a:prstGeom prst="rect">
            <a:avLst/>
          </a:prstGeom>
        </p:spPr>
        <p:txBody>
          <a:bodyPr vert="horz" lIns="91440" tIns="0" rIns="91440" bIns="45720" rtlCol="0" anchor="b"/>
          <a:lstStyle>
            <a:lvl1pPr algn="l">
              <a:defRPr sz="600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555C5561-5447-F34A-B886-3BB8CEFF1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11">
            <a:extLst>
              <a:ext uri="{FF2B5EF4-FFF2-40B4-BE49-F238E27FC236}">
                <a16:creationId xmlns:a16="http://schemas.microsoft.com/office/drawing/2014/main" id="{13BB678D-1118-0ECC-D519-520D01DE9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329" y="6273083"/>
            <a:ext cx="3086100" cy="1661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/>
              <a:t>PMO IPPS-A PowerPoint Template Widescreen APR2024_FINAL</a:t>
            </a:r>
          </a:p>
        </p:txBody>
      </p:sp>
    </p:spTree>
    <p:extLst>
      <p:ext uri="{BB962C8B-B14F-4D97-AF65-F5344CB8AC3E}">
        <p14:creationId xmlns:p14="http://schemas.microsoft.com/office/powerpoint/2010/main" val="38095392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3AADB24-B0B7-4919-A31D-7C993A6B02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3032" y="6187763"/>
            <a:ext cx="326594" cy="266058"/>
          </a:xfrm>
          <a:prstGeom prst="rect">
            <a:avLst/>
          </a:prstGeom>
        </p:spPr>
        <p:txBody>
          <a:bodyPr vert="horz" lIns="91440" tIns="0" rIns="91440" bIns="45720" rtlCol="0" anchor="b"/>
          <a:lstStyle>
            <a:lvl1pPr algn="l">
              <a:defRPr sz="600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555C5561-5447-F34A-B886-3BB8CEFF1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11">
            <a:extLst>
              <a:ext uri="{FF2B5EF4-FFF2-40B4-BE49-F238E27FC236}">
                <a16:creationId xmlns:a16="http://schemas.microsoft.com/office/drawing/2014/main" id="{13BB678D-1118-0ECC-D519-520D01DE91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329" y="6273083"/>
            <a:ext cx="3086100" cy="1661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/>
              <a:t>PMO IPPS-A PowerPoint Template Widescreen APR2024_FINAL</a:t>
            </a:r>
          </a:p>
        </p:txBody>
      </p:sp>
    </p:spTree>
    <p:extLst>
      <p:ext uri="{BB962C8B-B14F-4D97-AF65-F5344CB8AC3E}">
        <p14:creationId xmlns:p14="http://schemas.microsoft.com/office/powerpoint/2010/main" val="14045362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43" y="511578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4043" y="92795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4043" y="5682519"/>
            <a:ext cx="7315200" cy="492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292609" y="246888"/>
            <a:ext cx="9156740" cy="514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3AADB24-B0B7-4919-A31D-7C993A6B02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3032" y="6187763"/>
            <a:ext cx="326594" cy="266058"/>
          </a:xfrm>
          <a:prstGeom prst="rect">
            <a:avLst/>
          </a:prstGeom>
        </p:spPr>
        <p:txBody>
          <a:bodyPr vert="horz" lIns="91440" tIns="0" rIns="91440" bIns="45720" rtlCol="0" anchor="b"/>
          <a:lstStyle>
            <a:lvl1pPr algn="l">
              <a:defRPr sz="600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555C5561-5447-F34A-B886-3BB8CEFF1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11">
            <a:extLst>
              <a:ext uri="{FF2B5EF4-FFF2-40B4-BE49-F238E27FC236}">
                <a16:creationId xmlns:a16="http://schemas.microsoft.com/office/drawing/2014/main" id="{13BB678D-1118-0ECC-D519-520D01DE91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329" y="6273083"/>
            <a:ext cx="3086100" cy="1661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/>
              <a:t>PMO IPPS-A PowerPoint Template Widescreen APR2024_FINAL</a:t>
            </a:r>
          </a:p>
        </p:txBody>
      </p:sp>
    </p:spTree>
    <p:extLst>
      <p:ext uri="{BB962C8B-B14F-4D97-AF65-F5344CB8AC3E}">
        <p14:creationId xmlns:p14="http://schemas.microsoft.com/office/powerpoint/2010/main" val="101886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U.S. Army" descr="U.S. Army">
            <a:extLst>
              <a:ext uri="{FF2B5EF4-FFF2-40B4-BE49-F238E27FC236}">
                <a16:creationId xmlns:a16="http://schemas.microsoft.com/office/drawing/2014/main" id="{FDD089FB-02CF-8FAE-2635-F673EE50F0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244899" y="112631"/>
            <a:ext cx="3246120" cy="1225808"/>
          </a:xfrm>
          <a:prstGeom prst="rect">
            <a:avLst/>
          </a:prstGeom>
        </p:spPr>
      </p:pic>
      <p:grpSp>
        <p:nvGrpSpPr>
          <p:cNvPr id="6" name="Group">
            <a:extLst>
              <a:ext uri="{FF2B5EF4-FFF2-40B4-BE49-F238E27FC236}">
                <a16:creationId xmlns:a16="http://schemas.microsoft.com/office/drawing/2014/main" id="{6F4FA687-F60B-BC3A-D7A8-6F4523AF6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8218" y="2194560"/>
            <a:ext cx="7173381" cy="2377440"/>
            <a:chOff x="411163" y="2240280"/>
            <a:chExt cx="6446837" cy="2377440"/>
          </a:xfrm>
        </p:grpSpPr>
        <p:sp>
          <p:nvSpPr>
            <p:cNvPr id="10" name="Rectangle">
              <a:extLst>
                <a:ext uri="{FF2B5EF4-FFF2-40B4-BE49-F238E27FC236}">
                  <a16:creationId xmlns:a16="http://schemas.microsoft.com/office/drawing/2014/main" id="{BF21F3A3-93C1-5149-0930-09CBE88BD3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11163" y="2240280"/>
              <a:ext cx="6446837" cy="2377440"/>
            </a:xfrm>
            <a:prstGeom prst="rect">
              <a:avLst/>
            </a:prstGeom>
            <a:noFill/>
            <a:ln w="19050" cap="flat">
              <a:solidFill>
                <a:srgbClr val="FFCC01"/>
              </a:solidFill>
              <a:miter lim="800000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/>
            </a:p>
          </p:txBody>
        </p:sp>
        <p:cxnSp>
          <p:nvCxnSpPr>
            <p:cNvPr id="12" name="Line">
              <a:extLst>
                <a:ext uri="{FF2B5EF4-FFF2-40B4-BE49-F238E27FC236}">
                  <a16:creationId xmlns:a16="http://schemas.microsoft.com/office/drawing/2014/main" id="{7EE4A926-6B61-0880-E206-8C2FB773EA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11163" y="3931920"/>
              <a:ext cx="6446837" cy="0"/>
            </a:xfrm>
            <a:prstGeom prst="line">
              <a:avLst/>
            </a:prstGeom>
            <a:ln w="19050" cap="flat">
              <a:solidFill>
                <a:srgbClr val="FFCC0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</p:cxnSp>
        <p:cxnSp>
          <p:nvCxnSpPr>
            <p:cNvPr id="15" name="Line">
              <a:extLst>
                <a:ext uri="{FF2B5EF4-FFF2-40B4-BE49-F238E27FC236}">
                  <a16:creationId xmlns:a16="http://schemas.microsoft.com/office/drawing/2014/main" id="{7F1F819D-50CB-87A3-F07D-A4A501244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74795" y="3931920"/>
              <a:ext cx="0" cy="685800"/>
            </a:xfrm>
            <a:prstGeom prst="line">
              <a:avLst/>
            </a:prstGeom>
            <a:ln w="19050" cap="flat">
              <a:solidFill>
                <a:srgbClr val="FFCC0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423160"/>
            <a:ext cx="6429375" cy="1325880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3600"/>
            </a:lvl1pPr>
          </a:lstStyle>
          <a:p>
            <a:r>
              <a:rPr lang="en-US"/>
              <a:t>[Presentation title]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1" y="4005072"/>
            <a:ext cx="3565524" cy="457200"/>
          </a:xfrm>
        </p:spPr>
        <p:txBody>
          <a:bodyPr anchor="ctr" anchorCtr="0"/>
          <a:lstStyle>
            <a:lvl1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9pPr>
          </a:lstStyle>
          <a:p>
            <a:r>
              <a:rPr lang="en-US"/>
              <a:t>[Presentation subtitle/description]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7FD1123-ADF1-24AE-2B33-8CDACB9D1D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2079" y="4005072"/>
            <a:ext cx="2131695" cy="457200"/>
          </a:xfrm>
        </p:spPr>
        <p:txBody>
          <a:bodyPr anchor="ctr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5pPr>
            <a:lvl6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6pPr>
            <a:lvl7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7pPr>
            <a:lvl8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8pPr>
            <a:lvl9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[00 Month 0000]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9B337C-F329-8B6E-33E2-A6E1C6E9C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1906" y="430841"/>
            <a:ext cx="1699657" cy="5814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446730-9B0F-1642-E81D-2CA242A219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9530" y="449557"/>
            <a:ext cx="665586" cy="58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2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U.S. Army" descr="U.S. Army">
            <a:extLst>
              <a:ext uri="{FF2B5EF4-FFF2-40B4-BE49-F238E27FC236}">
                <a16:creationId xmlns:a16="http://schemas.microsoft.com/office/drawing/2014/main" id="{41124F8A-8778-6EC1-1E85-268777D527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244899" y="112631"/>
            <a:ext cx="3246120" cy="1225808"/>
          </a:xfrm>
          <a:prstGeom prst="rect">
            <a:avLst/>
          </a:prstGeom>
          <a:noFill/>
        </p:spPr>
      </p:pic>
      <p:grpSp>
        <p:nvGrpSpPr>
          <p:cNvPr id="6" name="Group">
            <a:extLst>
              <a:ext uri="{FF2B5EF4-FFF2-40B4-BE49-F238E27FC236}">
                <a16:creationId xmlns:a16="http://schemas.microsoft.com/office/drawing/2014/main" id="{6F4FA687-F60B-BC3A-D7A8-6F4523AF6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8219" y="2194560"/>
            <a:ext cx="7173382" cy="2377440"/>
            <a:chOff x="411163" y="2240280"/>
            <a:chExt cx="6446837" cy="2377440"/>
          </a:xfrm>
        </p:grpSpPr>
        <p:sp>
          <p:nvSpPr>
            <p:cNvPr id="10" name="Rectangle">
              <a:extLst>
                <a:ext uri="{FF2B5EF4-FFF2-40B4-BE49-F238E27FC236}">
                  <a16:creationId xmlns:a16="http://schemas.microsoft.com/office/drawing/2014/main" id="{BF21F3A3-93C1-5149-0930-09CBE88BD3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11163" y="2240280"/>
              <a:ext cx="6446837" cy="2377440"/>
            </a:xfrm>
            <a:prstGeom prst="rect">
              <a:avLst/>
            </a:prstGeom>
            <a:noFill/>
            <a:ln w="19050" cap="flat">
              <a:solidFill>
                <a:srgbClr val="221F20"/>
              </a:solidFill>
              <a:miter lim="800000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/>
            </a:p>
          </p:txBody>
        </p:sp>
        <p:cxnSp>
          <p:nvCxnSpPr>
            <p:cNvPr id="12" name="Line">
              <a:extLst>
                <a:ext uri="{FF2B5EF4-FFF2-40B4-BE49-F238E27FC236}">
                  <a16:creationId xmlns:a16="http://schemas.microsoft.com/office/drawing/2014/main" id="{7EE4A926-6B61-0880-E206-8C2FB773EA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11163" y="3931920"/>
              <a:ext cx="6446837" cy="0"/>
            </a:xfrm>
            <a:prstGeom prst="line">
              <a:avLst/>
            </a:prstGeom>
            <a:ln w="19050" cap="flat">
              <a:solidFill>
                <a:srgbClr val="221F2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</p:cxnSp>
        <p:cxnSp>
          <p:nvCxnSpPr>
            <p:cNvPr id="15" name="Line">
              <a:extLst>
                <a:ext uri="{FF2B5EF4-FFF2-40B4-BE49-F238E27FC236}">
                  <a16:creationId xmlns:a16="http://schemas.microsoft.com/office/drawing/2014/main" id="{7F1F819D-50CB-87A3-F07D-A4A501244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72796" y="3931920"/>
              <a:ext cx="0" cy="685800"/>
            </a:xfrm>
            <a:prstGeom prst="line">
              <a:avLst/>
            </a:prstGeom>
            <a:ln w="19050" cap="flat">
              <a:solidFill>
                <a:srgbClr val="221F2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399" y="2423160"/>
            <a:ext cx="6429375" cy="1325880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3600"/>
            </a:lvl1pPr>
          </a:lstStyle>
          <a:p>
            <a:r>
              <a:rPr lang="en-US"/>
              <a:t>[Presentation title]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005072"/>
            <a:ext cx="3565525" cy="457200"/>
          </a:xfrm>
        </p:spPr>
        <p:txBody>
          <a:bodyPr anchor="ctr" anchorCtr="0"/>
          <a:lstStyle>
            <a:lvl1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9pPr>
          </a:lstStyle>
          <a:p>
            <a:r>
              <a:rPr lang="en-US"/>
              <a:t>[Presentation subtitle/description]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7FD1123-ADF1-24AE-2B33-8CDACB9D1D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2079" y="4005072"/>
            <a:ext cx="2131695" cy="457200"/>
          </a:xfrm>
        </p:spPr>
        <p:txBody>
          <a:bodyPr anchor="ctr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5pPr>
            <a:lvl6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6pPr>
            <a:lvl7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7pPr>
            <a:lvl8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8pPr>
            <a:lvl9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[00 Month 0000]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088054-ACEA-98DB-84CC-4533E26646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4210" y="431629"/>
            <a:ext cx="1695048" cy="5798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192B5E-4413-ED26-61F8-572CDA53D27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9621" y="449557"/>
            <a:ext cx="665403" cy="58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410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9.xml"/><Relationship Id="rId9" Type="http://schemas.openxmlformats.org/officeDocument/2006/relationships/image" Target="../media/image3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411481"/>
            <a:ext cx="8231293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[Slide title]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39" y="1600198"/>
            <a:ext cx="11094720" cy="4572000"/>
          </a:xfrm>
          <a:prstGeom prst="rect">
            <a:avLst/>
          </a:prstGeom>
        </p:spPr>
        <p:txBody>
          <a:bodyPr vert="horz" lIns="0" tIns="0" rIns="0" bIns="0" spcCol="36576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">
            <a:extLst>
              <a:ext uri="{FF2B5EF4-FFF2-40B4-BE49-F238E27FC236}">
                <a16:creationId xmlns:a16="http://schemas.microsoft.com/office/drawing/2014/main" id="{9C76A9CD-C9B5-B731-BE3F-35AB46865140}"/>
              </a:ext>
            </a:extLst>
          </p:cNvPr>
          <p:cNvSpPr txBox="1"/>
          <p:nvPr userDrawn="1"/>
        </p:nvSpPr>
        <p:spPr>
          <a:xfrm>
            <a:off x="548639" y="6263640"/>
            <a:ext cx="5365328" cy="18288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Tx/>
              <a:buNone/>
            </a:pPr>
            <a:endParaRPr lang="en-US" sz="700" b="1" cap="all" baseline="0">
              <a:solidFill>
                <a:schemeClr val="tx2"/>
              </a:solidFill>
            </a:endParaRP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0CF74B29-F57B-C813-2E4D-10FAD28D1106}"/>
              </a:ext>
            </a:extLst>
          </p:cNvPr>
          <p:cNvSpPr txBox="1">
            <a:spLocks/>
          </p:cNvSpPr>
          <p:nvPr userDrawn="1"/>
        </p:nvSpPr>
        <p:spPr>
          <a:xfrm>
            <a:off x="10583334" y="6263640"/>
            <a:ext cx="1060025" cy="18288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7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C732EE-6F85-C542-B0DE-2D911F843EA4}" type="slidenum">
              <a:rPr lang="en-US" sz="700" smtClean="0">
                <a:solidFill>
                  <a:schemeClr val="tx2"/>
                </a:solidFill>
              </a:rPr>
              <a:pPr/>
              <a:t>‹#›</a:t>
            </a:fld>
            <a:endParaRPr lang="en-US" sz="7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64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661" r:id="rId8"/>
    <p:sldLayoutId id="2147483672" r:id="rId9"/>
    <p:sldLayoutId id="2147483756" r:id="rId10"/>
    <p:sldLayoutId id="2147483674" r:id="rId11"/>
    <p:sldLayoutId id="2147483670" r:id="rId12"/>
    <p:sldLayoutId id="2147483673" r:id="rId13"/>
    <p:sldLayoutId id="2147483675" r:id="rId14"/>
    <p:sldLayoutId id="2147483662" r:id="rId15"/>
    <p:sldLayoutId id="2147483696" r:id="rId16"/>
    <p:sldLayoutId id="2147483664" r:id="rId17"/>
    <p:sldLayoutId id="2147483681" r:id="rId18"/>
    <p:sldLayoutId id="2147483702" r:id="rId19"/>
    <p:sldLayoutId id="2147483682" r:id="rId20"/>
    <p:sldLayoutId id="2147483704" r:id="rId21"/>
    <p:sldLayoutId id="2147483685" r:id="rId22"/>
    <p:sldLayoutId id="2147483774" r:id="rId23"/>
    <p:sldLayoutId id="2147483775" r:id="rId24"/>
    <p:sldLayoutId id="2147483750" r:id="rId25"/>
    <p:sldLayoutId id="2147483754" r:id="rId26"/>
    <p:sldLayoutId id="2147483683" r:id="rId27"/>
    <p:sldLayoutId id="2147483686" r:id="rId28"/>
    <p:sldLayoutId id="2147483684" r:id="rId29"/>
    <p:sldLayoutId id="2147483700" r:id="rId30"/>
    <p:sldLayoutId id="2147483695" r:id="rId31"/>
    <p:sldLayoutId id="2147483759" r:id="rId32"/>
    <p:sldLayoutId id="2147483760" r:id="rId33"/>
    <p:sldLayoutId id="2147483776" r:id="rId34"/>
    <p:sldLayoutId id="2147483761" r:id="rId35"/>
    <p:sldLayoutId id="2147483693" r:id="rId36"/>
    <p:sldLayoutId id="2147483694" r:id="rId37"/>
    <p:sldLayoutId id="2147483663" r:id="rId38"/>
    <p:sldLayoutId id="2147483676" r:id="rId39"/>
    <p:sldLayoutId id="2147483677" r:id="rId40"/>
    <p:sldLayoutId id="2147483680" r:id="rId41"/>
    <p:sldLayoutId id="2147483678" r:id="rId42"/>
    <p:sldLayoutId id="2147483679" r:id="rId43"/>
    <p:sldLayoutId id="2147483666" r:id="rId44"/>
    <p:sldLayoutId id="2147483703" r:id="rId45"/>
    <p:sldLayoutId id="2147483785" r:id="rId46"/>
    <p:sldLayoutId id="2147483667" r:id="rId47"/>
    <p:sldLayoutId id="2147483701" r:id="rId48"/>
    <p:sldLayoutId id="2147483786" r:id="rId49"/>
    <p:sldLayoutId id="2147483777" r:id="rId50"/>
    <p:sldLayoutId id="2147483778" r:id="rId51"/>
    <p:sldLayoutId id="2147483779" r:id="rId52"/>
    <p:sldLayoutId id="2147483780" r:id="rId53"/>
    <p:sldLayoutId id="2147483781" r:id="rId54"/>
    <p:sldLayoutId id="2147483669" r:id="rId55"/>
    <p:sldLayoutId id="2147483746" r:id="rId56"/>
    <p:sldLayoutId id="2147483763" r:id="rId57"/>
    <p:sldLayoutId id="2147483764" r:id="rId58"/>
    <p:sldLayoutId id="2147483668" r:id="rId59"/>
    <p:sldLayoutId id="2147483706" r:id="rId60"/>
    <p:sldLayoutId id="2147483745" r:id="rId61"/>
    <p:sldLayoutId id="2147483751" r:id="rId62"/>
    <p:sldLayoutId id="2147483757" r:id="rId63"/>
    <p:sldLayoutId id="2147483758" r:id="rId64"/>
    <p:sldLayoutId id="2147483782" r:id="rId65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000"/>
        </a:spcBef>
        <a:buFont typeface="Arial" panose="020B0604020202020204" pitchFamily="34" charset="0"/>
        <a:buChar char="▪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-182880" algn="l" defTabSz="914400" rtl="0" eaLnBrk="1" latinLnBrk="0" hangingPunct="1">
        <a:lnSpc>
          <a:spcPct val="95000"/>
        </a:lnSpc>
        <a:spcBef>
          <a:spcPts val="500"/>
        </a:spcBef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82880" algn="l" defTabSz="914400" rtl="0" eaLnBrk="1" latinLnBrk="0" hangingPunct="1">
        <a:lnSpc>
          <a:spcPct val="95000"/>
        </a:lnSpc>
        <a:spcBef>
          <a:spcPts val="500"/>
        </a:spcBef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82880" algn="l" defTabSz="914400" rtl="0" eaLnBrk="1" latinLnBrk="0" hangingPunct="1">
        <a:lnSpc>
          <a:spcPct val="95000"/>
        </a:lnSpc>
        <a:spcBef>
          <a:spcPts val="500"/>
        </a:spcBef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182880" algn="l" defTabSz="914400" rtl="0" eaLnBrk="1" latinLnBrk="0" hangingPunct="1">
        <a:lnSpc>
          <a:spcPct val="95000"/>
        </a:lnSpc>
        <a:spcBef>
          <a:spcPts val="500"/>
        </a:spcBef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82880" algn="l" defTabSz="914400" rtl="0" eaLnBrk="1" latinLnBrk="0" hangingPunct="1">
        <a:lnSpc>
          <a:spcPct val="95000"/>
        </a:lnSpc>
        <a:spcBef>
          <a:spcPts val="500"/>
        </a:spcBef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1280160" indent="-182880" algn="l" defTabSz="914400" rtl="0" eaLnBrk="1" latinLnBrk="0" hangingPunct="1">
        <a:lnSpc>
          <a:spcPct val="95000"/>
        </a:lnSpc>
        <a:spcBef>
          <a:spcPts val="500"/>
        </a:spcBef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1463040" indent="-182880" algn="l" defTabSz="914400" rtl="0" eaLnBrk="1" latinLnBrk="0" hangingPunct="1">
        <a:lnSpc>
          <a:spcPct val="95000"/>
        </a:lnSpc>
        <a:spcBef>
          <a:spcPts val="500"/>
        </a:spcBef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1645920" indent="-182880" algn="l" defTabSz="914400" rtl="0" eaLnBrk="1" latinLnBrk="0" hangingPunct="1">
        <a:lnSpc>
          <a:spcPct val="95000"/>
        </a:lnSpc>
        <a:spcBef>
          <a:spcPts val="500"/>
        </a:spcBef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9" userDrawn="1">
          <p15:clr>
            <a:srgbClr val="F26B43"/>
          </p15:clr>
        </p15:guide>
        <p15:guide id="2" pos="345" userDrawn="1">
          <p15:clr>
            <a:srgbClr val="F26B43"/>
          </p15:clr>
        </p15:guide>
        <p15:guide id="3" pos="7335" userDrawn="1">
          <p15:clr>
            <a:srgbClr val="F26B43"/>
          </p15:clr>
        </p15:guide>
        <p15:guide id="4" orient="horz" pos="4061" userDrawn="1">
          <p15:clr>
            <a:srgbClr val="F26B43"/>
          </p15:clr>
        </p15:guide>
        <p15:guide id="6" pos="1018" userDrawn="1">
          <p15:clr>
            <a:srgbClr val="A4A3A4"/>
          </p15:clr>
        </p15:guide>
        <p15:guide id="7" pos="1248" userDrawn="1">
          <p15:clr>
            <a:srgbClr val="A4A3A4"/>
          </p15:clr>
        </p15:guide>
        <p15:guide id="8" pos="2148" userDrawn="1">
          <p15:clr>
            <a:srgbClr val="A4A3A4"/>
          </p15:clr>
        </p15:guide>
        <p15:guide id="9" pos="3052" userDrawn="1">
          <p15:clr>
            <a:srgbClr val="A4A3A4"/>
          </p15:clr>
        </p15:guide>
        <p15:guide id="10" pos="3954" userDrawn="1">
          <p15:clr>
            <a:srgbClr val="A4A3A4"/>
          </p15:clr>
        </p15:guide>
        <p15:guide id="11" pos="3724" userDrawn="1">
          <p15:clr>
            <a:srgbClr val="A4A3A4"/>
          </p15:clr>
        </p15:guide>
        <p15:guide id="12" pos="4858" userDrawn="1">
          <p15:clr>
            <a:srgbClr val="A4A3A4"/>
          </p15:clr>
        </p15:guide>
        <p15:guide id="13" pos="5758" userDrawn="1">
          <p15:clr>
            <a:srgbClr val="A4A3A4"/>
          </p15:clr>
        </p15:guide>
        <p15:guide id="14" pos="6660" userDrawn="1">
          <p15:clr>
            <a:srgbClr val="A4A3A4"/>
          </p15:clr>
        </p15:guide>
        <p15:guide id="15" pos="1920" userDrawn="1">
          <p15:clr>
            <a:srgbClr val="A4A3A4"/>
          </p15:clr>
        </p15:guide>
        <p15:guide id="16" pos="2822" userDrawn="1">
          <p15:clr>
            <a:srgbClr val="A4A3A4"/>
          </p15:clr>
        </p15:guide>
        <p15:guide id="17" pos="4626" userDrawn="1">
          <p15:clr>
            <a:srgbClr val="A4A3A4"/>
          </p15:clr>
        </p15:guide>
        <p15:guide id="18" pos="5530" userDrawn="1">
          <p15:clr>
            <a:srgbClr val="A4A3A4"/>
          </p15:clr>
        </p15:guide>
        <p15:guide id="19" pos="6434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529" y="-3346"/>
            <a:ext cx="12193057" cy="686469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600" y="248856"/>
            <a:ext cx="9592467" cy="523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600" y="940796"/>
            <a:ext cx="11571359" cy="5185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2667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</p:sldLayoutIdLst>
  <p:hf hdr="0" dt="0"/>
  <p:txStyles>
    <p:titleStyle>
      <a:lvl1pPr algn="l" defTabSz="457189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20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emf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10" Type="http://schemas.openxmlformats.org/officeDocument/2006/relationships/image" Target="../media/image44.svg"/><Relationship Id="rId4" Type="http://schemas.openxmlformats.org/officeDocument/2006/relationships/image" Target="../media/image38.emf"/><Relationship Id="rId9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IPPS-A: Our Agile Expectations and Business Opportunities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AFCEA Belvoir Industry Days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0" cap="none">
                <a:solidFill>
                  <a:schemeClr val="accent1"/>
                </a:solidFill>
              </a:rPr>
              <a:t>May 14, 2024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62C19F94-B1E9-86F3-7648-9C1F7BEAE61E}"/>
              </a:ext>
            </a:extLst>
          </p:cNvPr>
          <p:cNvSpPr txBox="1"/>
          <p:nvPr/>
        </p:nvSpPr>
        <p:spPr>
          <a:xfrm>
            <a:off x="1097632" y="5979435"/>
            <a:ext cx="8531995" cy="5539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DISTRIBUTION STATEMENT A. Approved for public release: distribution unlimited. </a:t>
            </a:r>
            <a:endParaRPr lang="en-US" sz="1400" dirty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0010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536048" y="1781100"/>
            <a:ext cx="3061444" cy="2166351"/>
          </a:xfrm>
        </p:spPr>
        <p:txBody>
          <a:bodyPr vert="horz" lIns="0" tIns="0" rIns="0" bIns="0" spcCol="365760" rtlCol="0" anchor="t">
            <a:noAutofit/>
          </a:bodyPr>
          <a:lstStyle/>
          <a:p>
            <a:pPr marL="0" indent="0" defTabSz="9144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/>
            </a:pPr>
            <a:r>
              <a:rPr lang="en-US" sz="1400" b="1">
                <a:solidFill>
                  <a:schemeClr val="bg2"/>
                </a:solidFill>
              </a:rPr>
              <a:t>Top Priorities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85000"/>
              <a:buFont typeface="Wingdings" pitchFamily="2" charset="2"/>
              <a:buChar char="§"/>
            </a:pPr>
            <a:r>
              <a:rPr lang="en-US" sz="1100">
                <a:solidFill>
                  <a:schemeClr val="bg1"/>
                </a:solidFill>
                <a:cs typeface="Arial"/>
              </a:rPr>
              <a:t>Army Military Pay</a:t>
            </a:r>
            <a:endParaRPr lang="en-US" sz="110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85000"/>
              <a:buFont typeface="Wingdings" pitchFamily="2" charset="2"/>
              <a:buChar char="§"/>
            </a:pPr>
            <a:r>
              <a:rPr lang="en-US" sz="1100">
                <a:solidFill>
                  <a:schemeClr val="bg1"/>
                </a:solidFill>
                <a:cs typeface="Arial"/>
              </a:rPr>
              <a:t>IPPS-A system enhancements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85000"/>
              <a:buChar char="−"/>
            </a:pPr>
            <a:r>
              <a:rPr lang="en-US" sz="1100">
                <a:solidFill>
                  <a:schemeClr val="bg1"/>
                </a:solidFill>
                <a:cs typeface="Arial"/>
              </a:rPr>
              <a:t>Cloud migration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85000"/>
              <a:buChar char="−"/>
            </a:pPr>
            <a:r>
              <a:rPr lang="en-US" sz="1100">
                <a:solidFill>
                  <a:schemeClr val="bg1"/>
                </a:solidFill>
                <a:cs typeface="Arial"/>
              </a:rPr>
              <a:t>Auditability/user security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85000"/>
              <a:buChar char="−"/>
            </a:pPr>
            <a:r>
              <a:rPr lang="en-US" sz="1100">
                <a:solidFill>
                  <a:schemeClr val="bg1"/>
                </a:solidFill>
                <a:cs typeface="Arial"/>
              </a:rPr>
              <a:t>Enterprise content management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85000"/>
              <a:buChar char="−"/>
            </a:pPr>
            <a:r>
              <a:rPr lang="en-US" sz="1100">
                <a:solidFill>
                  <a:schemeClr val="bg1"/>
                </a:solidFill>
                <a:cs typeface="Arial"/>
              </a:rPr>
              <a:t>Talent management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85000"/>
              <a:buChar char="−"/>
            </a:pPr>
            <a:r>
              <a:rPr lang="en-US" sz="1100">
                <a:solidFill>
                  <a:schemeClr val="bg1"/>
                </a:solidFill>
                <a:cs typeface="Arial"/>
              </a:rPr>
              <a:t>Sponsorship</a:t>
            </a:r>
            <a:endParaRPr lang="en-US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85000"/>
              <a:buFont typeface="Wingdings" pitchFamily="2" charset="2"/>
              <a:buChar char="§"/>
            </a:pPr>
            <a:r>
              <a:rPr lang="en-US" sz="1100">
                <a:solidFill>
                  <a:schemeClr val="bg1"/>
                </a:solidFill>
              </a:rPr>
              <a:t>Accessions Information Environment (AIE) </a:t>
            </a:r>
            <a:endParaRPr lang="en-US" sz="1100">
              <a:solidFill>
                <a:schemeClr val="bg1"/>
              </a:solidFill>
              <a:cs typeface="Arial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CC01"/>
              </a:buClr>
              <a:buSzPct val="85000"/>
              <a:buFont typeface="Wingdings" pitchFamily="2" charset="2"/>
              <a:buChar char="§"/>
              <a:defRPr/>
            </a:pPr>
            <a:endParaRPr lang="en-US" sz="1100">
              <a:solidFill>
                <a:schemeClr val="bg1"/>
              </a:solidFill>
              <a:cs typeface="Arial"/>
            </a:endParaRPr>
          </a:p>
          <a:p>
            <a:pPr marL="0" indent="0">
              <a:lnSpc>
                <a:spcPct val="152380"/>
              </a:lnSpc>
              <a:spcBef>
                <a:spcPts val="0"/>
              </a:spcBef>
              <a:buNone/>
              <a:defRPr/>
            </a:pPr>
            <a:endParaRPr lang="en-US" sz="1400">
              <a:solidFill>
                <a:schemeClr val="bg1"/>
              </a:solidFill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EE31FE9A-8DE2-4994-96FA-9D6268BFB7BD}" type="slidenum">
              <a:rPr lang="en-US" smtClean="0"/>
              <a:t>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0DDF70-1563-E0D6-E0ED-A76B8AF91564}"/>
              </a:ext>
            </a:extLst>
          </p:cNvPr>
          <p:cNvSpPr txBox="1"/>
          <p:nvPr/>
        </p:nvSpPr>
        <p:spPr>
          <a:xfrm>
            <a:off x="564596" y="6934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82880" indent="-182880">
              <a:lnSpc>
                <a:spcPct val="95000"/>
              </a:lnSpc>
              <a:spcBef>
                <a:spcPts val="1000"/>
              </a:spcBef>
              <a:buSzPct val="100000"/>
              <a:buFont typeface="Arial"/>
              <a:buChar char="▪"/>
            </a:pPr>
            <a:endParaRPr lang="en-US" sz="17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499981-B927-44E1-DEB7-8360EFE06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048" y="1167102"/>
            <a:ext cx="454340" cy="442090"/>
          </a:xfrm>
          <a:prstGeom prst="rect">
            <a:avLst/>
          </a:prstGeom>
        </p:spPr>
      </p:pic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24EC8EFF-85D6-D405-9B93-667125EAA81E}"/>
              </a:ext>
            </a:extLst>
          </p:cNvPr>
          <p:cNvSpPr txBox="1">
            <a:spLocks/>
          </p:cNvSpPr>
          <p:nvPr/>
        </p:nvSpPr>
        <p:spPr>
          <a:xfrm>
            <a:off x="4404311" y="1781100"/>
            <a:ext cx="3253353" cy="2148991"/>
          </a:xfrm>
          <a:prstGeom prst="rect">
            <a:avLst/>
          </a:prstGeom>
        </p:spPr>
        <p:txBody>
          <a:bodyPr vert="horz" lIns="0" tIns="0" rIns="0" bIns="0" spcCol="365760" rtlCol="0" anchor="t">
            <a:no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000"/>
              </a:spcBef>
              <a:buFont typeface="Arial" panose="020B0604020202020204" pitchFamily="34" charset="0"/>
              <a:buChar char="▪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8288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80160" indent="-18288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63040" indent="-18288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5920" indent="-18288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/>
            </a:pPr>
            <a:r>
              <a:rPr lang="en-US" sz="1400" b="1">
                <a:solidFill>
                  <a:schemeClr val="bg2"/>
                </a:solidFill>
                <a:effectLst/>
                <a:latin typeface="+mj-lt"/>
                <a:ea typeface="Calibri" panose="020F0502020204030204" pitchFamily="34" charset="0"/>
                <a:cs typeface="Times New Roman"/>
              </a:rPr>
              <a:t>Strategic Initiatives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defRPr/>
            </a:pPr>
            <a:r>
              <a:rPr lang="en-US" sz="1100">
                <a:solidFill>
                  <a:schemeClr val="bg1"/>
                </a:solidFill>
              </a:rPr>
              <a:t>Provide continuous capability support to the IPPS-A system, which supports over 1.1 million users </a:t>
            </a:r>
            <a:endParaRPr lang="en-US" sz="1100">
              <a:solidFill>
                <a:schemeClr val="bg1"/>
              </a:solidFill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defRPr/>
            </a:pPr>
            <a:r>
              <a:rPr lang="en-US" sz="1100">
                <a:solidFill>
                  <a:schemeClr val="bg1"/>
                </a:solidFill>
              </a:rPr>
              <a:t>System modernization </a:t>
            </a:r>
            <a:endParaRPr lang="en-US" sz="1100">
              <a:solidFill>
                <a:schemeClr val="bg1"/>
              </a:solidFill>
              <a:cs typeface="Arial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defRPr/>
            </a:pPr>
            <a:r>
              <a:rPr lang="en-US" sz="1100">
                <a:solidFill>
                  <a:schemeClr val="bg1"/>
                </a:solidFill>
                <a:cs typeface="Arial"/>
              </a:rPr>
              <a:t>Migrate IPPS-A to the cloud</a:t>
            </a:r>
            <a:endParaRPr lang="en-US" sz="1100">
              <a:solidFill>
                <a:schemeClr val="bg1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defRPr/>
            </a:pPr>
            <a:r>
              <a:rPr lang="en-US" sz="1100">
                <a:solidFill>
                  <a:schemeClr val="bg1"/>
                </a:solidFill>
              </a:rPr>
              <a:t>Integrate future capabilities within IPPS-A</a:t>
            </a:r>
            <a:endParaRPr lang="en-US" sz="1100">
              <a:solidFill>
                <a:schemeClr val="bg1"/>
              </a:solidFill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85000"/>
              <a:buFont typeface="Wingdings" pitchFamily="2" charset="2"/>
              <a:buChar char="§"/>
            </a:pPr>
            <a:endParaRPr lang="en-US" sz="1100">
              <a:solidFill>
                <a:schemeClr val="bg1"/>
              </a:solidFill>
              <a:cs typeface="Arial"/>
            </a:endParaRPr>
          </a:p>
          <a:p>
            <a:pPr marL="0" indent="0">
              <a:lnSpc>
                <a:spcPct val="152380"/>
              </a:lnSpc>
              <a:spcBef>
                <a:spcPts val="0"/>
              </a:spcBef>
              <a:buNone/>
              <a:defRPr/>
            </a:pPr>
            <a:endParaRPr lang="en-US" sz="1400">
              <a:solidFill>
                <a:schemeClr val="bg1"/>
              </a:solidFill>
              <a:cs typeface="Arial"/>
            </a:endParaRP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E821E839-41DF-F723-3175-E55616A1E623}"/>
              </a:ext>
            </a:extLst>
          </p:cNvPr>
          <p:cNvSpPr txBox="1">
            <a:spLocks/>
          </p:cNvSpPr>
          <p:nvPr/>
        </p:nvSpPr>
        <p:spPr>
          <a:xfrm>
            <a:off x="4404311" y="4798487"/>
            <a:ext cx="3093865" cy="1741374"/>
          </a:xfrm>
          <a:prstGeom prst="rect">
            <a:avLst/>
          </a:prstGeom>
        </p:spPr>
        <p:txBody>
          <a:bodyPr vert="horz" lIns="0" tIns="0" rIns="0" bIns="0" spcCol="365760" rtlCol="0" anchor="t">
            <a:no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000"/>
              </a:spcBef>
              <a:buFont typeface="Arial" panose="020B0604020202020204" pitchFamily="34" charset="0"/>
              <a:buChar char="▪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8288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80160" indent="-18288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63040" indent="-18288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5920" indent="-18288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/>
            </a:pPr>
            <a:r>
              <a:rPr lang="en-US" sz="1400" b="1">
                <a:solidFill>
                  <a:schemeClr val="bg2"/>
                </a:solidFill>
                <a:effectLst/>
                <a:latin typeface="+mj-lt"/>
                <a:ea typeface="Calibri" panose="020F0502020204030204" pitchFamily="34" charset="0"/>
                <a:cs typeface="Times New Roman"/>
              </a:rPr>
              <a:t>Capabilities We Need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85000"/>
              <a:buFont typeface="Wingdings" pitchFamily="2" charset="2"/>
              <a:buChar char="§"/>
            </a:pPr>
            <a:r>
              <a:rPr lang="en-US" sz="1100">
                <a:solidFill>
                  <a:schemeClr val="bg1"/>
                </a:solidFill>
              </a:rPr>
              <a:t>Oracle PeopleSoft expertise (HCM &amp; Global Pay)</a:t>
            </a:r>
            <a:endParaRPr lang="en-US" sz="1100">
              <a:solidFill>
                <a:schemeClr val="bg1"/>
              </a:solidFill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85000"/>
              <a:buFont typeface="Wingdings" pitchFamily="2" charset="2"/>
              <a:buChar char="§"/>
            </a:pPr>
            <a:r>
              <a:rPr lang="en-US" sz="1100">
                <a:solidFill>
                  <a:schemeClr val="bg1"/>
                </a:solidFill>
              </a:rPr>
              <a:t>Cloud migration/hosting</a:t>
            </a:r>
            <a:endParaRPr lang="en-US" sz="1100">
              <a:solidFill>
                <a:schemeClr val="bg1"/>
              </a:solidFill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85000"/>
              <a:buFont typeface="Wingdings" pitchFamily="2" charset="2"/>
              <a:buChar char="§"/>
            </a:pPr>
            <a:r>
              <a:rPr lang="en-US" sz="1100">
                <a:solidFill>
                  <a:schemeClr val="bg1"/>
                </a:solidFill>
              </a:rPr>
              <a:t>CI/CD and automated testing</a:t>
            </a:r>
            <a:endParaRPr lang="en-US" sz="1100">
              <a:solidFill>
                <a:schemeClr val="bg1"/>
              </a:solidFill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85000"/>
              <a:buFont typeface="Wingdings" pitchFamily="2" charset="2"/>
              <a:buChar char="§"/>
            </a:pPr>
            <a:r>
              <a:rPr lang="en-US" sz="1100">
                <a:solidFill>
                  <a:schemeClr val="bg1"/>
                </a:solidFill>
              </a:rPr>
              <a:t>Skilled Agilist Software Developers</a:t>
            </a:r>
            <a:endParaRPr lang="en-US" sz="1100">
              <a:solidFill>
                <a:schemeClr val="bg1"/>
              </a:solidFill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CC01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1100">
                <a:solidFill>
                  <a:schemeClr val="bg1"/>
                </a:solidFill>
                <a:cs typeface="Arial"/>
              </a:rPr>
              <a:t>Engagement layer technologies; providing a better UX on top of PeopleSoft</a:t>
            </a:r>
          </a:p>
          <a:p>
            <a:pPr marL="0" indent="0">
              <a:lnSpc>
                <a:spcPct val="152380"/>
              </a:lnSpc>
              <a:spcBef>
                <a:spcPts val="0"/>
              </a:spcBef>
              <a:buNone/>
              <a:defRPr/>
            </a:pPr>
            <a:endParaRPr lang="en-US" sz="1400">
              <a:solidFill>
                <a:schemeClr val="bg1"/>
              </a:solidFill>
              <a:cs typeface="Arial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930FAB8-2FDA-F40A-9790-4A36FD1FA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4935" y="1187151"/>
            <a:ext cx="626180" cy="401993"/>
          </a:xfrm>
          <a:prstGeom prst="rect">
            <a:avLst/>
          </a:prstGeom>
        </p:spPr>
      </p:pic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965AEBB6-399A-37F1-DE6C-CBA717036B19}"/>
              </a:ext>
            </a:extLst>
          </p:cNvPr>
          <p:cNvSpPr txBox="1">
            <a:spLocks/>
          </p:cNvSpPr>
          <p:nvPr/>
        </p:nvSpPr>
        <p:spPr>
          <a:xfrm>
            <a:off x="8144935" y="1781100"/>
            <a:ext cx="3202722" cy="2101406"/>
          </a:xfrm>
          <a:prstGeom prst="rect">
            <a:avLst/>
          </a:prstGeom>
        </p:spPr>
        <p:txBody>
          <a:bodyPr vert="horz" lIns="0" tIns="0" rIns="0" bIns="0" spcCol="365760" rtlCol="0" anchor="t">
            <a:no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000"/>
              </a:spcBef>
              <a:buFont typeface="Arial" panose="020B0604020202020204" pitchFamily="34" charset="0"/>
              <a:buChar char="▪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8288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80160" indent="-18288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63040" indent="-18288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5920" indent="-18288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/>
            </a:pPr>
            <a:r>
              <a:rPr lang="en-US" sz="1400" b="1">
                <a:solidFill>
                  <a:schemeClr val="bg2"/>
                </a:solidFill>
              </a:rPr>
              <a:t>Top 3 Business Opportunities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85000"/>
              <a:buFont typeface="Wingdings" pitchFamily="2" charset="2"/>
              <a:buChar char="§"/>
            </a:pPr>
            <a:r>
              <a:rPr lang="en-US" sz="1100">
                <a:solidFill>
                  <a:schemeClr val="bg1"/>
                </a:solidFill>
              </a:rPr>
              <a:t>Army Military Pay</a:t>
            </a:r>
            <a:endParaRPr lang="en-US" sz="1100">
              <a:solidFill>
                <a:schemeClr val="bg1"/>
              </a:solidFill>
              <a:cs typeface="Arial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−"/>
            </a:pPr>
            <a:r>
              <a:rPr lang="en-US" sz="1100">
                <a:solidFill>
                  <a:schemeClr val="bg1"/>
                </a:solidFill>
                <a:cs typeface="Arial"/>
              </a:rPr>
              <a:t>Estimated award: 3QFY24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85000"/>
              <a:buFont typeface="Wingdings" pitchFamily="2" charset="2"/>
              <a:buChar char="§"/>
            </a:pPr>
            <a:r>
              <a:rPr lang="en-US" sz="1100">
                <a:solidFill>
                  <a:schemeClr val="bg1"/>
                </a:solidFill>
              </a:rPr>
              <a:t>Cloud migration</a:t>
            </a:r>
            <a:endParaRPr lang="en-US" sz="1100">
              <a:solidFill>
                <a:schemeClr val="bg1"/>
              </a:solidFill>
              <a:cs typeface="Arial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−"/>
            </a:pPr>
            <a:r>
              <a:rPr lang="en-US" sz="1100">
                <a:solidFill>
                  <a:schemeClr val="bg1"/>
                </a:solidFill>
                <a:cs typeface="Arial"/>
              </a:rPr>
              <a:t>Estimated award: 3QFY24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CC01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1100">
                <a:solidFill>
                  <a:schemeClr val="bg1"/>
                </a:solidFill>
                <a:cs typeface="Arial"/>
              </a:rPr>
              <a:t>AIE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,Sans-Serif" panose="020B0604020202020204" pitchFamily="34" charset="0"/>
              <a:buChar char="−"/>
            </a:pPr>
            <a:r>
              <a:rPr lang="en-US" sz="1100">
                <a:solidFill>
                  <a:schemeClr val="bg1"/>
                </a:solidFill>
                <a:cs typeface="Arial"/>
              </a:rPr>
              <a:t>Estimated award: 1QFY25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CDEDBDC8-4AA6-C00E-9F1A-8E849721802A}"/>
              </a:ext>
            </a:extLst>
          </p:cNvPr>
          <p:cNvSpPr txBox="1">
            <a:spLocks/>
          </p:cNvSpPr>
          <p:nvPr/>
        </p:nvSpPr>
        <p:spPr>
          <a:xfrm>
            <a:off x="8144935" y="4798487"/>
            <a:ext cx="3093865" cy="1425074"/>
          </a:xfrm>
          <a:prstGeom prst="rect">
            <a:avLst/>
          </a:prstGeom>
        </p:spPr>
        <p:txBody>
          <a:bodyPr vert="horz" lIns="0" tIns="0" rIns="0" bIns="0" spcCol="365760" rtlCol="0" anchor="t">
            <a:no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000"/>
              </a:spcBef>
              <a:buFont typeface="Arial" panose="020B0604020202020204" pitchFamily="34" charset="0"/>
              <a:buChar char="▪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8288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80160" indent="-18288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63040" indent="-18288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5920" indent="-18288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/>
            </a:pPr>
            <a:r>
              <a:rPr lang="en-US" sz="1400" b="1">
                <a:solidFill>
                  <a:schemeClr val="bg2"/>
                </a:solidFill>
                <a:cs typeface="Arial"/>
              </a:rPr>
              <a:t>SBIR Topics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85000"/>
              <a:buFont typeface="Wingdings" pitchFamily="2" charset="2"/>
              <a:buChar char="§"/>
            </a:pPr>
            <a:r>
              <a:rPr lang="en-US" sz="1100">
                <a:solidFill>
                  <a:schemeClr val="bg1"/>
                </a:solidFill>
                <a:latin typeface="Arial"/>
                <a:ea typeface="Calibri"/>
                <a:cs typeface="Calibri"/>
              </a:rPr>
              <a:t>AI/ML tools that support IPPS-A HR professionals and users</a:t>
            </a:r>
            <a:endParaRPr lang="en-US" sz="110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lnSpc>
                <a:spcPct val="152380"/>
              </a:lnSpc>
              <a:spcBef>
                <a:spcPts val="0"/>
              </a:spcBef>
              <a:buNone/>
            </a:pPr>
            <a:endParaRPr lang="en-US" sz="1400">
              <a:solidFill>
                <a:schemeClr val="bg1"/>
              </a:solidFill>
              <a:cs typeface="Arial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0E36D79-9E37-FA6D-BBB5-BD39A3EAEB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4311" y="1156734"/>
            <a:ext cx="462826" cy="46282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2D5EB3E-5605-78CA-BD6A-C465DA8305C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4311" y="4213946"/>
            <a:ext cx="421388" cy="47556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CD10BAA-6A19-28E0-0A4A-8D5297603194}"/>
              </a:ext>
            </a:extLst>
          </p:cNvPr>
          <p:cNvSpPr txBox="1"/>
          <p:nvPr/>
        </p:nvSpPr>
        <p:spPr>
          <a:xfrm>
            <a:off x="393794" y="6234484"/>
            <a:ext cx="324278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tabLst/>
              <a:defRPr/>
            </a:pPr>
            <a:r>
              <a:rPr lang="en-US" sz="110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#ArmyDigitalOdyssey</a:t>
            </a:r>
            <a:endParaRPr kumimoji="0" lang="en-US" sz="1100" b="0" i="0" u="none" strike="noStrike" kern="1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046535C8-EAC3-2F26-39FA-BFE34C0454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935" y="4278143"/>
            <a:ext cx="488702" cy="423796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B88B4221-DCA2-3B73-5567-834E49B7085B}"/>
              </a:ext>
            </a:extLst>
          </p:cNvPr>
          <p:cNvSpPr txBox="1"/>
          <p:nvPr/>
        </p:nvSpPr>
        <p:spPr>
          <a:xfrm>
            <a:off x="10745869" y="64074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82880" indent="-182880">
              <a:lnSpc>
                <a:spcPct val="95000"/>
              </a:lnSpc>
              <a:spcBef>
                <a:spcPts val="1000"/>
              </a:spcBef>
              <a:buSzPct val="100000"/>
              <a:buFont typeface="Arial"/>
              <a:buChar char="▪"/>
            </a:pPr>
            <a:endParaRPr lang="en-US" sz="170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60E2BA0-6686-B761-1DB5-5A751524D3EE}"/>
              </a:ext>
            </a:extLst>
          </p:cNvPr>
          <p:cNvSpPr/>
          <p:nvPr/>
        </p:nvSpPr>
        <p:spPr>
          <a:xfrm>
            <a:off x="10238610" y="60070"/>
            <a:ext cx="1708660" cy="867679"/>
          </a:xfrm>
          <a:prstGeom prst="rect">
            <a:avLst/>
          </a:prstGeom>
          <a:ln>
            <a:noFill/>
            <a:miter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rgbClr val="FFFFFF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17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D3981E-3B9A-027B-CA7A-12C5950CC4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783" y="254596"/>
            <a:ext cx="1375589" cy="86767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B4C6110-9DF7-B990-CD98-A301068D899C}"/>
              </a:ext>
            </a:extLst>
          </p:cNvPr>
          <p:cNvSpPr txBox="1">
            <a:spLocks/>
          </p:cNvSpPr>
          <p:nvPr/>
        </p:nvSpPr>
        <p:spPr>
          <a:xfrm>
            <a:off x="393794" y="311547"/>
            <a:ext cx="9841493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IPPS-A CHALLENGES AND OPPORTUNITIES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BE3144E6-2143-352C-7F08-871F702DA295}"/>
              </a:ext>
            </a:extLst>
          </p:cNvPr>
          <p:cNvSpPr txBox="1">
            <a:spLocks/>
          </p:cNvSpPr>
          <p:nvPr/>
        </p:nvSpPr>
        <p:spPr>
          <a:xfrm>
            <a:off x="536048" y="4798487"/>
            <a:ext cx="3093865" cy="1145674"/>
          </a:xfrm>
          <a:prstGeom prst="rect">
            <a:avLst/>
          </a:prstGeom>
        </p:spPr>
        <p:txBody>
          <a:bodyPr vert="horz" lIns="0" tIns="0" rIns="0" bIns="0" spcCol="365760" rtlCol="0" anchor="t">
            <a:no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000"/>
              </a:spcBef>
              <a:buFont typeface="Arial" panose="020B0604020202020204" pitchFamily="34" charset="0"/>
              <a:buChar char="▪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8288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80160" indent="-18288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63040" indent="-18288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5920" indent="-18288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/>
            </a:pPr>
            <a:r>
              <a:rPr lang="en-US" sz="1400" b="1">
                <a:solidFill>
                  <a:schemeClr val="bg2"/>
                </a:solidFill>
              </a:rPr>
              <a:t>Industry Best Practices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85000"/>
              <a:buFont typeface="Wingdings" pitchFamily="2" charset="2"/>
              <a:buChar char="§"/>
            </a:pPr>
            <a:r>
              <a:rPr lang="en-US" sz="1100">
                <a:solidFill>
                  <a:schemeClr val="bg1"/>
                </a:solidFill>
              </a:rPr>
              <a:t>Executing Agile with an ERP</a:t>
            </a:r>
            <a:endParaRPr lang="en-US" sz="1100">
              <a:solidFill>
                <a:schemeClr val="bg1"/>
              </a:solidFill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85000"/>
              <a:buFont typeface="Wingdings" pitchFamily="2" charset="2"/>
              <a:buChar char="§"/>
            </a:pPr>
            <a:r>
              <a:rPr lang="en-US" sz="1100">
                <a:solidFill>
                  <a:schemeClr val="bg1"/>
                </a:solidFill>
                <a:cs typeface="Arial"/>
              </a:rPr>
              <a:t>Leveraging CI/CD with PeopleSoft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85000"/>
              <a:buFont typeface="Wingdings" pitchFamily="2" charset="2"/>
              <a:buChar char="§"/>
            </a:pPr>
            <a:r>
              <a:rPr lang="en-US" sz="1100">
                <a:solidFill>
                  <a:schemeClr val="bg1"/>
                </a:solidFill>
              </a:rPr>
              <a:t>How best to leverage AI/ML with PeopleSoft and/or business intelligence data</a:t>
            </a:r>
            <a:endParaRPr lang="en-US" sz="1100">
              <a:solidFill>
                <a:schemeClr val="bg1"/>
              </a:solidFill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85000"/>
              <a:buFont typeface="Wingdings" pitchFamily="2" charset="2"/>
              <a:buChar char="§"/>
            </a:pPr>
            <a:endParaRPr lang="en-US" sz="110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85000"/>
              <a:buFont typeface="Wingdings" pitchFamily="2" charset="2"/>
              <a:buChar char="§"/>
            </a:pPr>
            <a:endParaRPr lang="en-US" sz="1100">
              <a:solidFill>
                <a:srgbClr val="FF0000"/>
              </a:solidFill>
            </a:endParaRPr>
          </a:p>
          <a:p>
            <a:pPr marL="0" indent="0">
              <a:lnSpc>
                <a:spcPct val="15238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sz="1400">
              <a:solidFill>
                <a:schemeClr val="bg1"/>
              </a:solidFill>
              <a:cs typeface="Arial"/>
            </a:endParaRPr>
          </a:p>
        </p:txBody>
      </p:sp>
      <p:pic>
        <p:nvPicPr>
          <p:cNvPr id="27" name="Graphic 4">
            <a:extLst>
              <a:ext uri="{FF2B5EF4-FFF2-40B4-BE49-F238E27FC236}">
                <a16:creationId xmlns:a16="http://schemas.microsoft.com/office/drawing/2014/main" id="{61E02223-4D75-DB75-334F-A5446EF80F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6048" y="4224493"/>
            <a:ext cx="340855" cy="45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9758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48218" y="1789779"/>
            <a:ext cx="5365749" cy="1371599"/>
          </a:xfrm>
        </p:spPr>
        <p:txBody>
          <a:bodyPr anchor="t"/>
          <a:lstStyle/>
          <a:p>
            <a:r>
              <a:rPr lang="en-US" sz="3600">
                <a:latin typeface="Arial"/>
                <a:cs typeface="Arial"/>
              </a:rPr>
              <a:t>Scan here to read the </a:t>
            </a:r>
            <a:endParaRPr lang="en-US">
              <a:latin typeface="Arial"/>
              <a:cs typeface="Arial"/>
            </a:endParaRPr>
          </a:p>
          <a:p>
            <a:r>
              <a:rPr lang="en-US" sz="3600">
                <a:latin typeface="Arial"/>
                <a:cs typeface="Arial"/>
              </a:rPr>
              <a:t>AIE draft RFP.</a:t>
            </a:r>
            <a:endParaRPr lang="en-US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216" y="1519176"/>
            <a:ext cx="4319375" cy="43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60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8640" y="1949165"/>
            <a:ext cx="6198782" cy="19882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95000"/>
              </a:lnSpc>
              <a:spcBef>
                <a:spcPts val="1000"/>
              </a:spcBef>
              <a:buSzPct val="100000"/>
            </a:pPr>
            <a:r>
              <a:rPr lang="en-US" sz="4400">
                <a:latin typeface="Arial"/>
                <a:cs typeface="Arial"/>
              </a:rPr>
              <a:t>Scan here to send questions to the IPPS-A speakers!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638" y="1325881"/>
            <a:ext cx="4319375" cy="431937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chemeClr val="tx2"/>
                </a:solidFill>
              </a:rPr>
              <a:t>Questions &amp; answers</a:t>
            </a:r>
          </a:p>
        </p:txBody>
      </p:sp>
    </p:spTree>
    <p:extLst>
      <p:ext uri="{BB962C8B-B14F-4D97-AF65-F5344CB8AC3E}">
        <p14:creationId xmlns:p14="http://schemas.microsoft.com/office/powerpoint/2010/main" val="27826125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US Army 2023">
  <a:themeElements>
    <a:clrScheme name="US Army 2023 Colors">
      <a:dk1>
        <a:srgbClr val="221F20"/>
      </a:dk1>
      <a:lt1>
        <a:srgbClr val="FFFFFF"/>
      </a:lt1>
      <a:dk2>
        <a:srgbClr val="221F20"/>
      </a:dk2>
      <a:lt2>
        <a:srgbClr val="FFCC01"/>
      </a:lt2>
      <a:accent1>
        <a:srgbClr val="221F20"/>
      </a:accent1>
      <a:accent2>
        <a:srgbClr val="FFCC01"/>
      </a:accent2>
      <a:accent3>
        <a:srgbClr val="727365"/>
      </a:accent3>
      <a:accent4>
        <a:srgbClr val="D5D5D7"/>
      </a:accent4>
      <a:accent5>
        <a:srgbClr val="565557"/>
      </a:accent5>
      <a:accent6>
        <a:srgbClr val="BFB8A6"/>
      </a:accent6>
      <a:hlink>
        <a:srgbClr val="565557"/>
      </a:hlink>
      <a:folHlink>
        <a:srgbClr val="565557"/>
      </a:folHlink>
    </a:clrScheme>
    <a:fontScheme name="US Army 2023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US Army 2023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  <a:miter/>
        </a:ln>
      </a:spPr>
      <a:bodyPr/>
      <a:lstStyle>
        <a:defPPr algn="ctr">
          <a:lnSpc>
            <a:spcPct val="95000"/>
          </a:lnSpc>
          <a:defRPr sz="1700"/>
        </a:defPPr>
      </a:lstStyle>
      <a:style>
        <a:lnRef idx="0">
          <a:schemeClr val="accent1"/>
        </a:lnRef>
        <a:fillRef idx="1">
          <a:schemeClr val="accent1"/>
        </a:fillRef>
        <a:effectRef idx="0">
          <a:srgbClr val="000000"/>
        </a:effectRef>
        <a:fontRef idx="minor">
          <a:srgbClr val="FFFFFF"/>
        </a:fontRef>
      </a:style>
    </a:spDef>
    <a:lnDef>
      <a:spPr>
        <a:ln w="12700" cap="flat">
          <a:miter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rgbClr val="000000"/>
        </a:effectRef>
        <a:fontRef idx="minor">
          <a:srgbClr val="FFFFFF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82880" indent="-182880">
          <a:lnSpc>
            <a:spcPct val="95000"/>
          </a:lnSpc>
          <a:spcBef>
            <a:spcPts val="1000"/>
          </a:spcBef>
          <a:buSzPct val="100000"/>
          <a:buFont typeface="Arial"/>
          <a:buChar char="▪"/>
          <a:defRPr sz="1700"/>
        </a:defPPr>
      </a:lstStyle>
    </a:txDef>
  </a:objectDefaults>
  <a:extraClrSchemeLst/>
  <a:custClrLst>
    <a:custClr name="Army Black">
      <a:srgbClr val="221F20"/>
    </a:custClr>
    <a:custClr name="Army Gold">
      <a:srgbClr val="FFCC01"/>
    </a:custClr>
    <a:custClr name="White">
      <a:srgbClr val="FFFFFF"/>
    </a:custClr>
    <a:custClr name="Army Green">
      <a:srgbClr val="2F372F"/>
    </a:custClr>
    <a:custClr name="Tan">
      <a:srgbClr val="F1E4C7"/>
    </a:custClr>
    <a:custClr name="Field 01">
      <a:srgbClr val="727365"/>
    </a:custClr>
    <a:custClr name="Field 02">
      <a:srgbClr val="BFB8A6"/>
    </a:custClr>
    <a:custClr name="Gray 01">
      <a:srgbClr val="565557"/>
    </a:custClr>
    <a:custClr name="Gray 02">
      <a:srgbClr val="D5D5D7"/>
    </a:custClr>
    <a:custClr name="Highlight Orange">
      <a:srgbClr val="F16521"/>
    </a:custClr>
    <a:custClr name="Highlight Green">
      <a:srgbClr val="2DAA27"/>
    </a:custClr>
    <a:custClr name="Highlight Red">
      <a:srgbClr val="CF0000"/>
    </a:custClr>
  </a:custClrLst>
  <a:extLst>
    <a:ext uri="{05A4C25C-085E-4340-85A3-A5531E510DB2}">
      <thm15:themeFamily xmlns:thm15="http://schemas.microsoft.com/office/thememl/2012/main" name="US Army PowerPoint 16x9 12Feb2023" id="{3EB2FCAD-453B-4F97-9379-31EB449BB4A1}" vid="{CCBAEC26-5D3F-44DD-9C13-DB69982D462A}"/>
    </a:ext>
  </a:extLst>
</a:theme>
</file>

<file path=ppt/theme/theme2.xml><?xml version="1.0" encoding="utf-8"?>
<a:theme xmlns:a="http://schemas.openxmlformats.org/drawingml/2006/main" name="PMO IPPS-A PowerPoint Template">
  <a:themeElements>
    <a:clrScheme name="IPPSA 2023 v2">
      <a:dk1>
        <a:srgbClr val="221F20"/>
      </a:dk1>
      <a:lt1>
        <a:srgbClr val="FFFFFF"/>
      </a:lt1>
      <a:dk2>
        <a:srgbClr val="565557"/>
      </a:dk2>
      <a:lt2>
        <a:srgbClr val="D5D5D7"/>
      </a:lt2>
      <a:accent1>
        <a:srgbClr val="FFCC01"/>
      </a:accent1>
      <a:accent2>
        <a:srgbClr val="2F372F"/>
      </a:accent2>
      <a:accent3>
        <a:srgbClr val="F1E3C7"/>
      </a:accent3>
      <a:accent4>
        <a:srgbClr val="717365"/>
      </a:accent4>
      <a:accent5>
        <a:srgbClr val="BFB8A6"/>
      </a:accent5>
      <a:accent6>
        <a:srgbClr val="78853B"/>
      </a:accent6>
      <a:hlink>
        <a:srgbClr val="1DA1F2"/>
      </a:hlink>
      <a:folHlink>
        <a:srgbClr val="63656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rgbClr val="3B3F32">
                <a:lumMod val="92000"/>
                <a:lumOff val="8000"/>
              </a:srgbClr>
            </a:gs>
            <a:gs pos="100000">
              <a:srgbClr val="3B3F32"/>
            </a:gs>
          </a:gsLst>
          <a:lin ang="5400000" scaled="0"/>
        </a:gra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3B3F3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US Army 2023">
  <a:themeElements>
    <a:clrScheme name="US Army 2023 Colors">
      <a:dk1>
        <a:srgbClr val="221F20"/>
      </a:dk1>
      <a:lt1>
        <a:srgbClr val="FFFFFF"/>
      </a:lt1>
      <a:dk2>
        <a:srgbClr val="221F20"/>
      </a:dk2>
      <a:lt2>
        <a:srgbClr val="FFCC01"/>
      </a:lt2>
      <a:accent1>
        <a:srgbClr val="221F20"/>
      </a:accent1>
      <a:accent2>
        <a:srgbClr val="FFCC01"/>
      </a:accent2>
      <a:accent3>
        <a:srgbClr val="727365"/>
      </a:accent3>
      <a:accent4>
        <a:srgbClr val="D5D5D7"/>
      </a:accent4>
      <a:accent5>
        <a:srgbClr val="565557"/>
      </a:accent5>
      <a:accent6>
        <a:srgbClr val="BFB8A6"/>
      </a:accent6>
      <a:hlink>
        <a:srgbClr val="565557"/>
      </a:hlink>
      <a:folHlink>
        <a:srgbClr val="565557"/>
      </a:folHlink>
    </a:clrScheme>
    <a:fontScheme name="US Army 2023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US Army 2023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  <a:miter/>
        </a:ln>
      </a:spPr>
      <a:bodyPr/>
      <a:lstStyle>
        <a:defPPr algn="ctr">
          <a:lnSpc>
            <a:spcPct val="95000"/>
          </a:lnSpc>
          <a:defRPr sz="1700"/>
        </a:defPPr>
      </a:lstStyle>
      <a:style>
        <a:lnRef idx="0">
          <a:schemeClr val="accent1"/>
        </a:lnRef>
        <a:fillRef idx="1">
          <a:schemeClr val="accent1"/>
        </a:fillRef>
        <a:effectRef idx="0">
          <a:srgbClr val="000000"/>
        </a:effectRef>
        <a:fontRef idx="minor">
          <a:srgbClr val="FFFFFF"/>
        </a:fontRef>
      </a:style>
    </a:spDef>
    <a:lnDef>
      <a:spPr>
        <a:ln w="12700" cap="flat">
          <a:miter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rgbClr val="000000"/>
        </a:effectRef>
        <a:fontRef idx="minor">
          <a:srgbClr val="FFFFFF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82880" indent="-182880">
          <a:lnSpc>
            <a:spcPct val="95000"/>
          </a:lnSpc>
          <a:spcBef>
            <a:spcPts val="1000"/>
          </a:spcBef>
          <a:buSzPct val="100000"/>
          <a:buFont typeface="Arial"/>
          <a:buChar char="▪"/>
          <a:defRPr sz="1700"/>
        </a:defPPr>
      </a:lstStyle>
    </a:txDef>
  </a:objectDefaults>
  <a:extraClrSchemeLst/>
  <a:custClrLst>
    <a:custClr name="Army Black">
      <a:srgbClr val="221F20"/>
    </a:custClr>
    <a:custClr name="Army Gold">
      <a:srgbClr val="FFCC01"/>
    </a:custClr>
    <a:custClr name="White">
      <a:srgbClr val="FFFFFF"/>
    </a:custClr>
    <a:custClr name="Army Green">
      <a:srgbClr val="2F372F"/>
    </a:custClr>
    <a:custClr name="Tan">
      <a:srgbClr val="F1E4C7"/>
    </a:custClr>
    <a:custClr name="Field 01">
      <a:srgbClr val="727365"/>
    </a:custClr>
    <a:custClr name="Field 02">
      <a:srgbClr val="BFB8A6"/>
    </a:custClr>
    <a:custClr name="Gray 01">
      <a:srgbClr val="565557"/>
    </a:custClr>
    <a:custClr name="Gray 02">
      <a:srgbClr val="D5D5D7"/>
    </a:custClr>
    <a:custClr name="Highlight Orange">
      <a:srgbClr val="F16521"/>
    </a:custClr>
    <a:custClr name="Highlight Green">
      <a:srgbClr val="2DAA27"/>
    </a:custClr>
    <a:custClr name="Highlight Red">
      <a:srgbClr val="CF0000"/>
    </a:custClr>
  </a:custClrLst>
</a:theme>
</file>

<file path=ppt/theme/theme4.xml><?xml version="1.0" encoding="utf-8"?>
<a:theme xmlns:a="http://schemas.openxmlformats.org/drawingml/2006/main" name="US Army 2023">
  <a:themeElements>
    <a:clrScheme name="US Army 2023 Colors">
      <a:dk1>
        <a:srgbClr val="221F20"/>
      </a:dk1>
      <a:lt1>
        <a:srgbClr val="FFFFFF"/>
      </a:lt1>
      <a:dk2>
        <a:srgbClr val="221F20"/>
      </a:dk2>
      <a:lt2>
        <a:srgbClr val="FFCC01"/>
      </a:lt2>
      <a:accent1>
        <a:srgbClr val="221F20"/>
      </a:accent1>
      <a:accent2>
        <a:srgbClr val="FFCC01"/>
      </a:accent2>
      <a:accent3>
        <a:srgbClr val="727365"/>
      </a:accent3>
      <a:accent4>
        <a:srgbClr val="D5D5D7"/>
      </a:accent4>
      <a:accent5>
        <a:srgbClr val="565557"/>
      </a:accent5>
      <a:accent6>
        <a:srgbClr val="BFB8A6"/>
      </a:accent6>
      <a:hlink>
        <a:srgbClr val="565557"/>
      </a:hlink>
      <a:folHlink>
        <a:srgbClr val="565557"/>
      </a:folHlink>
    </a:clrScheme>
    <a:fontScheme name="US Army 2023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US Army 2023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  <a:miter/>
        </a:ln>
      </a:spPr>
      <a:bodyPr/>
      <a:lstStyle>
        <a:defPPr algn="ctr">
          <a:lnSpc>
            <a:spcPct val="95000"/>
          </a:lnSpc>
          <a:defRPr sz="1700"/>
        </a:defPPr>
      </a:lstStyle>
      <a:style>
        <a:lnRef idx="0">
          <a:schemeClr val="accent1"/>
        </a:lnRef>
        <a:fillRef idx="1">
          <a:schemeClr val="accent1"/>
        </a:fillRef>
        <a:effectRef idx="0">
          <a:srgbClr val="000000"/>
        </a:effectRef>
        <a:fontRef idx="minor">
          <a:srgbClr val="FFFFFF"/>
        </a:fontRef>
      </a:style>
    </a:spDef>
    <a:lnDef>
      <a:spPr>
        <a:ln w="12700" cap="flat">
          <a:miter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rgbClr val="000000"/>
        </a:effectRef>
        <a:fontRef idx="minor">
          <a:srgbClr val="FFFFFF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82880" indent="-182880">
          <a:lnSpc>
            <a:spcPct val="95000"/>
          </a:lnSpc>
          <a:spcBef>
            <a:spcPts val="1000"/>
          </a:spcBef>
          <a:buSzPct val="100000"/>
          <a:buFont typeface="Arial"/>
          <a:buChar char="▪"/>
          <a:defRPr sz="1700"/>
        </a:defPPr>
      </a:lstStyle>
    </a:txDef>
  </a:objectDefaults>
  <a:extraClrSchemeLst/>
  <a:custClrLst>
    <a:custClr name="Army Black">
      <a:srgbClr val="221F20"/>
    </a:custClr>
    <a:custClr name="Army Gold">
      <a:srgbClr val="FFCC01"/>
    </a:custClr>
    <a:custClr name="White">
      <a:srgbClr val="FFFFFF"/>
    </a:custClr>
    <a:custClr name="Army Green">
      <a:srgbClr val="2F372F"/>
    </a:custClr>
    <a:custClr name="Tan">
      <a:srgbClr val="F1E4C7"/>
    </a:custClr>
    <a:custClr name="Field 01">
      <a:srgbClr val="727365"/>
    </a:custClr>
    <a:custClr name="Field 02">
      <a:srgbClr val="BFB8A6"/>
    </a:custClr>
    <a:custClr name="Gray 01">
      <a:srgbClr val="565557"/>
    </a:custClr>
    <a:custClr name="Gray 02">
      <a:srgbClr val="D5D5D7"/>
    </a:custClr>
    <a:custClr name="Highlight Orange">
      <a:srgbClr val="F16521"/>
    </a:custClr>
    <a:custClr name="Highlight Green">
      <a:srgbClr val="2DAA27"/>
    </a:custClr>
    <a:custClr name="Highlight Red">
      <a:srgbClr val="CF0000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EA61BDAD604C4C8829B4E9EEAA2996" ma:contentTypeVersion="14" ma:contentTypeDescription="Create a new document." ma:contentTypeScope="" ma:versionID="4fe85b2377d746e4fe0e8ba4b93cff24">
  <xsd:schema xmlns:xsd="http://www.w3.org/2001/XMLSchema" xmlns:xs="http://www.w3.org/2001/XMLSchema" xmlns:p="http://schemas.microsoft.com/office/2006/metadata/properties" xmlns:ns2="f9b6dcdc-2ee2-4d0e-a940-ecdb13a55c98" xmlns:ns3="316f34f1-9bd9-4bb2-b3ed-394c5111c8db" targetNamespace="http://schemas.microsoft.com/office/2006/metadata/properties" ma:root="true" ma:fieldsID="a1e97297333ec718b06eabd66999fb04" ns2:_="" ns3:_="">
    <xsd:import namespace="f9b6dcdc-2ee2-4d0e-a940-ecdb13a55c98"/>
    <xsd:import namespace="316f34f1-9bd9-4bb2-b3ed-394c5111c8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b6dcdc-2ee2-4d0e-a940-ecdb13a55c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cc874fec-6985-468d-9a86-0194f6fd86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6f34f1-9bd9-4bb2-b3ed-394c5111c8d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112732e-9819-4b45-af55-f3b9377aa2f5}" ma:internalName="TaxCatchAll" ma:showField="CatchAllData" ma:web="316f34f1-9bd9-4bb2-b3ed-394c5111c8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16f34f1-9bd9-4bb2-b3ed-394c5111c8db" xsi:nil="true"/>
    <lcf76f155ced4ddcb4097134ff3c332f xmlns="f9b6dcdc-2ee2-4d0e-a940-ecdb13a55c9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263428B-9262-4788-A3B5-8CC8B15B5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1A8943-4087-4886-98FA-5FE2D4D21E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b6dcdc-2ee2-4d0e-a940-ecdb13a55c98"/>
    <ds:schemaRef ds:uri="316f34f1-9bd9-4bb2-b3ed-394c5111c8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3780EC7-F26B-4554-A6BF-3B934C71B036}">
  <ds:schemaRefs>
    <ds:schemaRef ds:uri="73ca47ef-0bbd-4657-92b0-19fef3d3f49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316f34f1-9bd9-4bb2-b3ed-394c5111c8db"/>
    <ds:schemaRef ds:uri="f9b6dcdc-2ee2-4d0e-a940-ecdb13a55c98"/>
  </ds:schemaRefs>
</ds:datastoreItem>
</file>

<file path=docMetadata/LabelInfo.xml><?xml version="1.0" encoding="utf-8"?>
<clbl:labelList xmlns:clbl="http://schemas.microsoft.com/office/2020/mipLabelMetadata">
  <clbl:label id="{fae6d70f-954b-4811-92b6-0530d6f84c43}" enabled="0" method="" siteId="{fae6d70f-954b-4811-92b6-0530d6f84c4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army_powerpoint_template_16_9_021323</Template>
  <TotalTime>0</TotalTime>
  <Words>215</Words>
  <Application>Microsoft Office PowerPoint</Application>
  <PresentationFormat>Widescreen</PresentationFormat>
  <Paragraphs>47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 Arial</vt:lpstr>
      <vt:lpstr>Arial</vt:lpstr>
      <vt:lpstr>Arial Narrow</vt:lpstr>
      <vt:lpstr>Arial,Sans-Serif</vt:lpstr>
      <vt:lpstr>Calibri</vt:lpstr>
      <vt:lpstr>G.I. 750 Slanted</vt:lpstr>
      <vt:lpstr>Wingdings</vt:lpstr>
      <vt:lpstr>US Army 2023</vt:lpstr>
      <vt:lpstr>PMO IPPS-A PowerPoint Template</vt:lpstr>
      <vt:lpstr>IPPS-A: Our Agile Expectations and Business Opportunities </vt:lpstr>
      <vt:lpstr>PowerPoint Presentation</vt:lpstr>
      <vt:lpstr>PowerPoint Presentation</vt:lpstr>
      <vt:lpstr>Questions &amp; answers</vt:lpstr>
    </vt:vector>
  </TitlesOfParts>
  <Manager/>
  <Company>Army Golden Master Program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PEO EIS Town Hall October 2023</dc:title>
  <dc:subject/>
  <dc:creator>Tueros, Cecilia</dc:creator>
  <cp:keywords/>
  <dc:description/>
  <cp:lastModifiedBy>Kocher, Ellyn M CIV USARMY PEO EIS (USA)</cp:lastModifiedBy>
  <cp:revision>4</cp:revision>
  <dcterms:created xsi:type="dcterms:W3CDTF">2023-03-23T13:31:46Z</dcterms:created>
  <dcterms:modified xsi:type="dcterms:W3CDTF">2024-05-08T17:02:14Z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0x010100B4EA61BDAD604C4C8829B4E9EEAA2996</vt:lpwstr>
  </property>
  <property fmtid="{D5CDD505-2E9C-101B-9397-08002B2CF9AE}" pid="3" name="MediaServiceImageTags">
    <vt:lpwstr/>
  </property>
  <property fmtid="{D5CDD505-2E9C-101B-9397-08002B2CF9AE}" pid="4" name="_dlc_DocIdItemGuid">
    <vt:lpwstr>7a85576d-faa3-47a3-9d22-3e57731d8148</vt:lpwstr>
  </property>
</Properties>
</file>