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D26918-5A84-F59A-89BE-B9F4B8F20080}" name="Hepworth, William J SES USARMY PEO EIS (USA)" initials="H(" userId="S::william.j.hepworth4.civ@army.mil::93bf1bda-d5ad-4690-80f7-2c3624b5b78b" providerId="AD"/>
  <p188:author id="{06F19A28-0463-2A6A-4C79-CBE1F4FD3E6E}" name="Sweeney, Barry P CTR USARMY PEO C3T (USA)" initials="BS" userId="S::barry.p.sweeney.ctr@army.mil::d8708f72-2b12-4969-875c-a77ffc631bab" providerId="AD"/>
  <p188:author id="{2383E030-6737-FC2C-2922-58AA8A538254}" name="Sherwood, Aric M CIV USARMY PEO EIS (USA)" initials="S(" userId="S::aric.m.sherwood.civ@army.mil::daf65615-0952-4275-98b5-fd435d136d00" providerId="AD"/>
  <p188:author id="{53530182-11E9-DE4B-E260-A5566D5F68F5}" name="Clements, Tara A CIV USARMY PEO EIS (USA)" initials="TC" userId="S::tara.a.clements.civ@army.mil::f786c7a0-9dee-4ae8-a494-6cf5959397ac" providerId="AD"/>
  <p188:author id="{FD351DDC-5834-9AB5-9EAE-2FD6E465621B}" name="Christ, Erika C CTR USARMY PEO EIS (USA)" initials="C(" userId="S::erika.c.christ.ctr@army.mil::9191cf63-2a84-4ec2-ba0c-3a8f481236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1"/>
    <a:srgbClr val="22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ABEC04-2330-4D4C-B997-1F726D50B2BA}" v="1" dt="2024-05-09T18:17:41.128"/>
    <p1510:client id="{5895DC9F-5F9D-4C8D-A51B-18F8F79E44D3}" v="1" dt="2024-05-09T18:18:25.318"/>
    <p1510:client id="{E38E46D2-93B6-42F1-8BF6-4874061DF75F}" v="1" dt="2024-05-10T13:01:13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z, Caroline E CTR USARMY PEO EIS (USA)" userId="21e90bf0-69ae-40cc-8728-53258a2c7b93" providerId="ADAL" clId="{E38E46D2-93B6-42F1-8BF6-4874061DF75F}"/>
    <pc:docChg chg="modSld">
      <pc:chgData name="Diaz, Caroline E CTR USARMY PEO EIS (USA)" userId="21e90bf0-69ae-40cc-8728-53258a2c7b93" providerId="ADAL" clId="{E38E46D2-93B6-42F1-8BF6-4874061DF75F}" dt="2024-05-10T13:01:13.241" v="0"/>
      <pc:docMkLst>
        <pc:docMk/>
      </pc:docMkLst>
      <pc:sldChg chg="addSp modSp">
        <pc:chgData name="Diaz, Caroline E CTR USARMY PEO EIS (USA)" userId="21e90bf0-69ae-40cc-8728-53258a2c7b93" providerId="ADAL" clId="{E38E46D2-93B6-42F1-8BF6-4874061DF75F}" dt="2024-05-10T13:01:13.241" v="0"/>
        <pc:sldMkLst>
          <pc:docMk/>
          <pc:sldMk cId="109857222" sldId="256"/>
        </pc:sldMkLst>
        <pc:spChg chg="add mod">
          <ac:chgData name="Diaz, Caroline E CTR USARMY PEO EIS (USA)" userId="21e90bf0-69ae-40cc-8728-53258a2c7b93" providerId="ADAL" clId="{E38E46D2-93B6-42F1-8BF6-4874061DF75F}" dt="2024-05-10T13:01:13.241" v="0"/>
          <ac:spMkLst>
            <pc:docMk/>
            <pc:sldMk cId="109857222" sldId="256"/>
            <ac:spMk id="7" creationId="{8870E4D9-2325-16F7-63E2-D6B8B289B3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78A5E-8B69-4877-82F1-E1B6E3E15B77}" type="datetimeFigureOut"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F9167-449B-44E9-938E-709EC1E125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802D137-2EB3-A710-6765-395D82AB0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2157" y="1560638"/>
            <a:ext cx="9144000" cy="176981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pPr algn="l"/>
            <a:r>
              <a:rPr lang="en-US" sz="3600" dirty="0">
                <a:solidFill>
                  <a:schemeClr val="bg1"/>
                </a:solidFill>
                <a:latin typeface="Arial"/>
                <a:cs typeface="Arial"/>
              </a:rPr>
              <a:t>PEO EIS</a:t>
            </a:r>
            <a:br>
              <a:rPr lang="en-US" sz="3600" dirty="0">
                <a:solidFill>
                  <a:srgbClr val="FFCC01"/>
                </a:solidFill>
                <a:latin typeface="Arial"/>
                <a:cs typeface="Arial"/>
              </a:rPr>
            </a:br>
            <a:r>
              <a:rPr lang="en-US" sz="4000" dirty="0">
                <a:solidFill>
                  <a:srgbClr val="FFCC01"/>
                </a:solidFill>
                <a:latin typeface="Arial"/>
                <a:cs typeface="Arial"/>
              </a:rPr>
              <a:t>COMMAND BRIEF</a:t>
            </a:r>
            <a:endParaRPr lang="en-US" sz="3600" dirty="0">
              <a:solidFill>
                <a:srgbClr val="FFCC01"/>
              </a:solidFill>
              <a:latin typeface="Arial"/>
              <a:cs typeface="Arial"/>
            </a:endParaRPr>
          </a:p>
        </p:txBody>
      </p:sp>
      <p:pic>
        <p:nvPicPr>
          <p:cNvPr id="9" name="Picture 8" descr="A logo with a planet and a letter&#10;&#10;Description automatically generated">
            <a:extLst>
              <a:ext uri="{FF2B5EF4-FFF2-40B4-BE49-F238E27FC236}">
                <a16:creationId xmlns:a16="http://schemas.microsoft.com/office/drawing/2014/main" id="{1C7CE19A-2861-3B2D-FFDD-BFFA6D08F7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10450" y="337248"/>
            <a:ext cx="1778001" cy="605623"/>
          </a:xfrm>
          <a:prstGeom prst="rect">
            <a:avLst/>
          </a:prstGeom>
        </p:spPr>
      </p:pic>
      <p:pic>
        <p:nvPicPr>
          <p:cNvPr id="10" name="Picture 9" descr="A yellow star with black center&#10;&#10;Description automatically generated">
            <a:extLst>
              <a:ext uri="{FF2B5EF4-FFF2-40B4-BE49-F238E27FC236}">
                <a16:creationId xmlns:a16="http://schemas.microsoft.com/office/drawing/2014/main" id="{E91F8126-CDAC-37A5-506B-E9EF7E1102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65675" y="336048"/>
            <a:ext cx="492892" cy="60860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FA54E06-AB73-42AC-07B7-96A52591C02B}"/>
              </a:ext>
            </a:extLst>
          </p:cNvPr>
          <p:cNvSpPr/>
          <p:nvPr userDrawn="1"/>
        </p:nvSpPr>
        <p:spPr>
          <a:xfrm rot="5400000">
            <a:off x="1941400" y="2538381"/>
            <a:ext cx="19414" cy="227143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3354" y="1177588"/>
            <a:ext cx="10515600" cy="75662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221F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FB3B7-CF5A-79F1-8851-207EC2EDE882}"/>
              </a:ext>
            </a:extLst>
          </p:cNvPr>
          <p:cNvSpPr/>
          <p:nvPr userDrawn="1"/>
        </p:nvSpPr>
        <p:spPr>
          <a:xfrm rot="10800000">
            <a:off x="873047" y="1860"/>
            <a:ext cx="28274" cy="1190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767177-956F-9275-92E9-A8028B676F4A}"/>
              </a:ext>
            </a:extLst>
          </p:cNvPr>
          <p:cNvSpPr/>
          <p:nvPr userDrawn="1"/>
        </p:nvSpPr>
        <p:spPr>
          <a:xfrm rot="10800000">
            <a:off x="852862" y="1919475"/>
            <a:ext cx="28274" cy="500550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86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3354" y="1177588"/>
            <a:ext cx="10515600" cy="756623"/>
          </a:xfrm>
        </p:spPr>
        <p:txBody>
          <a:bodyPr>
            <a:normAutofit/>
          </a:bodyPr>
          <a:lstStyle>
            <a:lvl1pPr>
              <a:defRPr sz="3200">
                <a:solidFill>
                  <a:srgbClr val="221F2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FB3B7-CF5A-79F1-8851-207EC2EDE882}"/>
              </a:ext>
            </a:extLst>
          </p:cNvPr>
          <p:cNvSpPr/>
          <p:nvPr userDrawn="1"/>
        </p:nvSpPr>
        <p:spPr>
          <a:xfrm rot="10800000">
            <a:off x="873047" y="1860"/>
            <a:ext cx="28274" cy="1190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91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350578-29B3-BDF7-53D2-A97D95C400CA}"/>
              </a:ext>
            </a:extLst>
          </p:cNvPr>
          <p:cNvSpPr/>
          <p:nvPr userDrawn="1"/>
        </p:nvSpPr>
        <p:spPr>
          <a:xfrm>
            <a:off x="8885902" y="3982064"/>
            <a:ext cx="3312242" cy="81730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4A202-0EF8-E9EF-870A-75D84FACB995}"/>
              </a:ext>
            </a:extLst>
          </p:cNvPr>
          <p:cNvSpPr/>
          <p:nvPr userDrawn="1"/>
        </p:nvSpPr>
        <p:spPr>
          <a:xfrm>
            <a:off x="0" y="5186515"/>
            <a:ext cx="12191999" cy="16776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C8FF3-F3B4-F7EE-034B-C0BD32EFA48A}"/>
              </a:ext>
            </a:extLst>
          </p:cNvPr>
          <p:cNvSpPr/>
          <p:nvPr userDrawn="1"/>
        </p:nvSpPr>
        <p:spPr>
          <a:xfrm rot="16200000" flipH="1">
            <a:off x="2273419" y="-1554753"/>
            <a:ext cx="26510" cy="45771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AAB19C-2102-2DA8-0CD1-DEC99D54C0BC}"/>
              </a:ext>
            </a:extLst>
          </p:cNvPr>
          <p:cNvSpPr/>
          <p:nvPr userDrawn="1"/>
        </p:nvSpPr>
        <p:spPr>
          <a:xfrm>
            <a:off x="8775290" y="762000"/>
            <a:ext cx="2384323" cy="3011129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E61617-E7C3-6C3B-E7DC-909F65C84647}"/>
              </a:ext>
            </a:extLst>
          </p:cNvPr>
          <p:cNvSpPr/>
          <p:nvPr userDrawn="1"/>
        </p:nvSpPr>
        <p:spPr>
          <a:xfrm rot="10800000" flipH="1">
            <a:off x="8724113" y="3983925"/>
            <a:ext cx="45467" cy="809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9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32D444A-6B55-C071-6498-CD4DAEAFEA68}"/>
              </a:ext>
            </a:extLst>
          </p:cNvPr>
          <p:cNvSpPr/>
          <p:nvPr userDrawn="1"/>
        </p:nvSpPr>
        <p:spPr>
          <a:xfrm rot="5400000">
            <a:off x="4009247" y="-752354"/>
            <a:ext cx="37849" cy="680656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CCE28DD-4294-BEDB-054D-81F2C2DEEA10}"/>
              </a:ext>
            </a:extLst>
          </p:cNvPr>
          <p:cNvSpPr txBox="1">
            <a:spLocks/>
          </p:cNvSpPr>
          <p:nvPr userDrawn="1"/>
        </p:nvSpPr>
        <p:spPr>
          <a:xfrm>
            <a:off x="623688" y="1946462"/>
            <a:ext cx="7536914" cy="645459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rgbClr val="22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4455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D1E0CE-1DAC-A6E7-8C2F-AEDFFE6BB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82908" y="2598667"/>
            <a:ext cx="3936488" cy="13430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A14C78-BCA0-558B-B3B0-F1131A7C23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1186" y="2599511"/>
            <a:ext cx="5671048" cy="13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07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ack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814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3888">
          <p15:clr>
            <a:srgbClr val="A4A3A4"/>
          </p15:clr>
        </p15:guide>
        <p15:guide id="2" orient="horz" pos="1008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3354" y="1177588"/>
            <a:ext cx="10515600" cy="75662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FB3B7-CF5A-79F1-8851-207EC2EDE882}"/>
              </a:ext>
            </a:extLst>
          </p:cNvPr>
          <p:cNvSpPr/>
          <p:nvPr userDrawn="1"/>
        </p:nvSpPr>
        <p:spPr>
          <a:xfrm rot="10800000">
            <a:off x="873047" y="1860"/>
            <a:ext cx="28274" cy="1190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767177-956F-9275-92E9-A8028B676F4A}"/>
              </a:ext>
            </a:extLst>
          </p:cNvPr>
          <p:cNvSpPr/>
          <p:nvPr userDrawn="1"/>
        </p:nvSpPr>
        <p:spPr>
          <a:xfrm rot="10800000">
            <a:off x="852862" y="1919475"/>
            <a:ext cx="28274" cy="500550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03354" y="1177588"/>
            <a:ext cx="10515600" cy="75662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11FB3B7-CF5A-79F1-8851-207EC2EDE882}"/>
              </a:ext>
            </a:extLst>
          </p:cNvPr>
          <p:cNvSpPr/>
          <p:nvPr userDrawn="1"/>
        </p:nvSpPr>
        <p:spPr>
          <a:xfrm rot="10800000">
            <a:off x="873047" y="1860"/>
            <a:ext cx="28274" cy="1190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88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6350578-29B3-BDF7-53D2-A97D95C400CA}"/>
              </a:ext>
            </a:extLst>
          </p:cNvPr>
          <p:cNvSpPr/>
          <p:nvPr userDrawn="1"/>
        </p:nvSpPr>
        <p:spPr>
          <a:xfrm>
            <a:off x="8885902" y="3982064"/>
            <a:ext cx="3312242" cy="817307"/>
          </a:xfrm>
          <a:prstGeom prst="rect">
            <a:avLst/>
          </a:prstGeom>
          <a:solidFill>
            <a:schemeClr val="bg2">
              <a:lumMod val="25000"/>
            </a:schemeClr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4A202-0EF8-E9EF-870A-75D84FACB995}"/>
              </a:ext>
            </a:extLst>
          </p:cNvPr>
          <p:cNvSpPr/>
          <p:nvPr userDrawn="1"/>
        </p:nvSpPr>
        <p:spPr>
          <a:xfrm>
            <a:off x="0" y="5186515"/>
            <a:ext cx="12191999" cy="1677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C8FF3-F3B4-F7EE-034B-C0BD32EFA48A}"/>
              </a:ext>
            </a:extLst>
          </p:cNvPr>
          <p:cNvSpPr/>
          <p:nvPr userDrawn="1"/>
        </p:nvSpPr>
        <p:spPr>
          <a:xfrm rot="16200000" flipH="1">
            <a:off x="2273419" y="-1554753"/>
            <a:ext cx="26510" cy="457712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AAB19C-2102-2DA8-0CD1-DEC99D54C0BC}"/>
              </a:ext>
            </a:extLst>
          </p:cNvPr>
          <p:cNvSpPr/>
          <p:nvPr userDrawn="1"/>
        </p:nvSpPr>
        <p:spPr>
          <a:xfrm>
            <a:off x="8775290" y="762000"/>
            <a:ext cx="2384323" cy="3011129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E61617-E7C3-6C3B-E7DC-909F65C84647}"/>
              </a:ext>
            </a:extLst>
          </p:cNvPr>
          <p:cNvSpPr/>
          <p:nvPr userDrawn="1"/>
        </p:nvSpPr>
        <p:spPr>
          <a:xfrm rot="10800000" flipH="1">
            <a:off x="8724113" y="3983925"/>
            <a:ext cx="45467" cy="809463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8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32D444A-6B55-C071-6498-CD4DAEAFEA68}"/>
              </a:ext>
            </a:extLst>
          </p:cNvPr>
          <p:cNvSpPr/>
          <p:nvPr userDrawn="1"/>
        </p:nvSpPr>
        <p:spPr>
          <a:xfrm rot="5400000">
            <a:off x="4009247" y="-752354"/>
            <a:ext cx="37849" cy="6806568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CCE28DD-4294-BEDB-054D-81F2C2DEEA10}"/>
              </a:ext>
            </a:extLst>
          </p:cNvPr>
          <p:cNvSpPr txBox="1">
            <a:spLocks/>
          </p:cNvSpPr>
          <p:nvPr userDrawn="1"/>
        </p:nvSpPr>
        <p:spPr>
          <a:xfrm>
            <a:off x="623688" y="1946462"/>
            <a:ext cx="7536914" cy="645459"/>
          </a:xfrm>
          <a:prstGeom prst="rect">
            <a:avLst/>
          </a:prstGeom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320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with a planet and a letter&#10;&#10;Description automatically generated">
            <a:extLst>
              <a:ext uri="{FF2B5EF4-FFF2-40B4-BE49-F238E27FC236}">
                <a16:creationId xmlns:a16="http://schemas.microsoft.com/office/drawing/2014/main" id="{DAD1E0CE-1DAC-A6E7-8C2F-AEDFFE6BB1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59095" y="2598667"/>
            <a:ext cx="3984115" cy="1343042"/>
          </a:xfrm>
          <a:prstGeom prst="rect">
            <a:avLst/>
          </a:prstGeom>
        </p:spPr>
      </p:pic>
      <p:pic>
        <p:nvPicPr>
          <p:cNvPr id="4" name="Picture 3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61A14C78-BCA0-558B-B3B0-F1131A7C23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7645" y="2599511"/>
            <a:ext cx="5678130" cy="13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25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Image"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D68235BF-5094-B6AD-6429-61352C54DE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rgbClr val="565557"/>
          </a:solidFill>
        </p:spPr>
        <p:txBody>
          <a:bodyPr anchor="ctr" anchorCtr="0"/>
          <a:lstStyle>
            <a:lvl1pPr marL="0" indent="0" algn="ctr">
              <a:buFontTx/>
              <a:buNone/>
              <a:defRPr sz="1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2"/>
          <p:cNvSpPr>
            <a:spLocks noGrp="1"/>
          </p:cNvSpPr>
          <p:nvPr>
            <p:ph type="title" hasCustomPrompt="1"/>
          </p:nvPr>
        </p:nvSpPr>
        <p:spPr>
          <a:xfrm>
            <a:off x="548640" y="411481"/>
            <a:ext cx="8231293" cy="1189037"/>
          </a:xfrm>
        </p:spPr>
        <p:txBody>
          <a:bodyPr anchor="t" anchorCtr="0"/>
          <a:lstStyle>
            <a:lvl1pPr>
              <a:lnSpc>
                <a:spcPct val="80000"/>
              </a:lnSpc>
              <a:defRPr sz="4000" spc="-1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[Section title]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C6E9F-9E2F-3968-F76A-CD8240DB9C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8640" y="2148840"/>
            <a:ext cx="6795135" cy="9144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800"/>
            </a:lvl1pPr>
            <a:lvl2pPr marL="182880" indent="-182880">
              <a:spcBef>
                <a:spcPts val="1000"/>
              </a:spcBef>
              <a:buFont typeface="Arial" panose="020B0604020202020204" pitchFamily="34" charset="0"/>
              <a:buChar char="▪"/>
              <a:defRPr/>
            </a:lvl2pPr>
            <a:lvl3pPr marL="365760">
              <a:defRPr/>
            </a:lvl3pPr>
            <a:lvl4pPr marL="548640">
              <a:defRPr/>
            </a:lvl4pPr>
            <a:lvl5pPr marL="731520">
              <a:defRPr/>
            </a:lvl5pPr>
            <a:lvl6pPr marL="914400">
              <a:defRPr/>
            </a:lvl6pPr>
            <a:lvl7pPr marL="1097280">
              <a:defRPr/>
            </a:lvl7pPr>
            <a:lvl8pPr marL="1280160">
              <a:defRPr/>
            </a:lvl8pPr>
            <a:lvl9pPr marL="1463040">
              <a:defRPr/>
            </a:lvl9pPr>
          </a:lstStyle>
          <a:p>
            <a:pPr lvl="0"/>
            <a:r>
              <a:rPr lang="en-US"/>
              <a:t>[Optional section subtitle]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251647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54" userDrawn="1">
          <p15:clr>
            <a:srgbClr val="A4A3A4"/>
          </p15:clr>
        </p15:guide>
        <p15:guide id="2" orient="horz" pos="3888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C7CE19A-2861-3B2D-FFDD-BFFA6D08F7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11903" y="337248"/>
            <a:ext cx="1775095" cy="6056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91F8126-CDAC-37A5-506B-E9EF7E1102F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68612" y="336048"/>
            <a:ext cx="487018" cy="60860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FA54E06-AB73-42AC-07B7-96A52591C02B}"/>
              </a:ext>
            </a:extLst>
          </p:cNvPr>
          <p:cNvSpPr/>
          <p:nvPr userDrawn="1"/>
        </p:nvSpPr>
        <p:spPr>
          <a:xfrm rot="5400000">
            <a:off x="1941400" y="2538381"/>
            <a:ext cx="19414" cy="2271439"/>
          </a:xfrm>
          <a:prstGeom prst="rect">
            <a:avLst/>
          </a:prstGeom>
          <a:solidFill>
            <a:srgbClr val="FFCC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C382286-0C88-7A94-2162-B8C90C7239FC}"/>
              </a:ext>
            </a:extLst>
          </p:cNvPr>
          <p:cNvSpPr txBox="1">
            <a:spLocks/>
          </p:cNvSpPr>
          <p:nvPr userDrawn="1"/>
        </p:nvSpPr>
        <p:spPr>
          <a:xfrm>
            <a:off x="10272397" y="6339216"/>
            <a:ext cx="1918221" cy="4599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>
                <a:solidFill>
                  <a:srgbClr val="FFCC01"/>
                </a:solidFill>
                <a:latin typeface="Arial"/>
                <a:cs typeface="Arial"/>
              </a:rPr>
              <a:t>9 JANUARY 2024</a:t>
            </a:r>
            <a:endParaRPr lang="en-US" sz="1400">
              <a:solidFill>
                <a:srgbClr val="FFCC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67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74" r:id="rId4"/>
    <p:sldLayoutId id="2147483676" r:id="rId5"/>
    <p:sldLayoutId id="2147483675" r:id="rId6"/>
    <p:sldLayoutId id="2147483667" r:id="rId7"/>
    <p:sldLayoutId id="2147483672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567" y="2074581"/>
            <a:ext cx="10151907" cy="138099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CONTRACTING IN AN AGILE WORLD WITH ONE FOCUS IN MIND: </a:t>
            </a:r>
            <a:r>
              <a:rPr lang="en-US" sz="3000" dirty="0">
                <a:solidFill>
                  <a:srgbClr val="FFCC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DELIVERING QUALITY SOFTWARE TO SOLDIERS AND CIVILIANS AT SPEED</a:t>
            </a:r>
          </a:p>
        </p:txBody>
      </p:sp>
      <p:pic>
        <p:nvPicPr>
          <p:cNvPr id="4" name="Picture 3" descr="A logo with a planet and a letter&#10;&#10;Description automatically generated">
            <a:extLst>
              <a:ext uri="{FF2B5EF4-FFF2-40B4-BE49-F238E27FC236}">
                <a16:creationId xmlns:a16="http://schemas.microsoft.com/office/drawing/2014/main" id="{164CFD98-3757-AB72-7025-CBC0B824A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0450" y="337248"/>
            <a:ext cx="1778001" cy="605623"/>
          </a:xfrm>
          <a:prstGeom prst="rect">
            <a:avLst/>
          </a:prstGeom>
        </p:spPr>
      </p:pic>
      <p:pic>
        <p:nvPicPr>
          <p:cNvPr id="5" name="Picture 4" descr="A yellow star with black center&#10;&#10;Description automatically generated">
            <a:extLst>
              <a:ext uri="{FF2B5EF4-FFF2-40B4-BE49-F238E27FC236}">
                <a16:creationId xmlns:a16="http://schemas.microsoft.com/office/drawing/2014/main" id="{7CF996C2-3A44-8D08-8FC5-FEF567856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5" y="336048"/>
            <a:ext cx="492892" cy="608605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175E8342-188F-73A4-DB84-A65C89DE91A7}"/>
              </a:ext>
            </a:extLst>
          </p:cNvPr>
          <p:cNvSpPr txBox="1">
            <a:spLocks/>
          </p:cNvSpPr>
          <p:nvPr/>
        </p:nvSpPr>
        <p:spPr>
          <a:xfrm>
            <a:off x="721301" y="3920278"/>
            <a:ext cx="8220680" cy="70487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Ms. Danielle Moyer, Executive Director, ACC-APG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Aric Sherwood, Director, Acquisition Innovation Directorate, PEO EIS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E9EE55A4-F0C1-DCA3-9973-B6209A4817BC}"/>
              </a:ext>
            </a:extLst>
          </p:cNvPr>
          <p:cNvSpPr txBox="1"/>
          <p:nvPr/>
        </p:nvSpPr>
        <p:spPr>
          <a:xfrm>
            <a:off x="778050" y="6135329"/>
            <a:ext cx="41983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DISTRIBUTION STATEMENT A. Approved for public release. Distribution is unlimited</a:t>
            </a:r>
            <a:endParaRPr lang="en-US" sz="1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0E4D9-2325-16F7-63E2-D6B8B289B3A1}"/>
              </a:ext>
            </a:extLst>
          </p:cNvPr>
          <p:cNvSpPr txBox="1"/>
          <p:nvPr/>
        </p:nvSpPr>
        <p:spPr>
          <a:xfrm>
            <a:off x="10538691" y="6166107"/>
            <a:ext cx="14824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FFCC01"/>
                </a:solidFill>
                <a:latin typeface="Arial"/>
                <a:cs typeface="Arial"/>
              </a:rPr>
              <a:t>May 14, 2024</a:t>
            </a:r>
            <a:endParaRPr lang="en-US" sz="1600" b="1" dirty="0">
              <a:solidFill>
                <a:srgbClr val="FFCC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1F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a planet and a letter&#10;&#10;Description automatically generated">
            <a:extLst>
              <a:ext uri="{FF2B5EF4-FFF2-40B4-BE49-F238E27FC236}">
                <a16:creationId xmlns:a16="http://schemas.microsoft.com/office/drawing/2014/main" id="{AB04A087-820C-E82B-DEEE-5D700576A0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095" y="2598667"/>
            <a:ext cx="3984115" cy="1343042"/>
          </a:xfrm>
          <a:prstGeom prst="rect">
            <a:avLst/>
          </a:prstGeom>
        </p:spPr>
      </p:pic>
      <p:pic>
        <p:nvPicPr>
          <p:cNvPr id="6" name="Picture 5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CB77B03C-BE3B-536D-2C01-2FD1306D2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645" y="2599511"/>
            <a:ext cx="5678130" cy="133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362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b6dcdc-2ee2-4d0e-a940-ecdb13a55c98">
      <Terms xmlns="http://schemas.microsoft.com/office/infopath/2007/PartnerControls"/>
    </lcf76f155ced4ddcb4097134ff3c332f>
    <TaxCatchAll xmlns="316f34f1-9bd9-4bb2-b3ed-394c5111c8db" xsi:nil="true"/>
    <SharedWithUsers xmlns="316f34f1-9bd9-4bb2-b3ed-394c5111c8db">
      <UserInfo>
        <DisplayName>Licata, Debra L CTR (USA)</DisplayName>
        <AccountId>23</AccountId>
        <AccountType/>
      </UserInfo>
      <UserInfo>
        <DisplayName>McGovern, Susan A CTR USARMY HQDA IPPS-A (USA)</DisplayName>
        <AccountId>18</AccountId>
        <AccountType/>
      </UserInfo>
      <UserInfo>
        <DisplayName>Edwards, Laura J CTR USARMY PEO EIS (USA)</DisplayName>
        <AccountId>31</AccountId>
        <AccountType/>
      </UserInfo>
      <UserInfo>
        <DisplayName>Kipers, Julia M (Julie) CTR USARMY PEO EIS (USA)</DisplayName>
        <AccountId>374</AccountId>
        <AccountType/>
      </UserInfo>
      <UserInfo>
        <DisplayName>Pham, Alexander Q CTR USARMY PEO EIS (USA)</DisplayName>
        <AccountId>216</AccountId>
        <AccountType/>
      </UserInfo>
      <UserInfo>
        <DisplayName>Christ, Erika C CTR USARMY PEO EIS (USA)</DisplayName>
        <AccountId>13</AccountId>
        <AccountType/>
      </UserInfo>
      <UserInfo>
        <DisplayName>Tolbert, Ashley E CTR USARMY PEO EIS (USA)</DisplayName>
        <AccountId>17</AccountId>
        <AccountType/>
      </UserInfo>
      <UserInfo>
        <DisplayName>Martino, Carolyn A CTR USARMY PM DIBS (USA)</DisplayName>
        <AccountId>192</AccountId>
        <AccountType/>
      </UserInfo>
      <UserInfo>
        <DisplayName>Clements, Tara A CIV USARMY PEO EIS (USA)</DisplayName>
        <AccountId>15</AccountId>
        <AccountType/>
      </UserInfo>
      <UserInfo>
        <DisplayName>Kocher, Ellyn M CIV USARMY PEO EIS (USA)</DisplayName>
        <AccountId>14</AccountId>
        <AccountType/>
      </UserInfo>
      <UserInfo>
        <DisplayName>Couch, Dawn M CTR USARMY PEO EIS (USA)</DisplayName>
        <AccountId>363</AccountId>
        <AccountType/>
      </UserInfo>
      <UserInfo>
        <DisplayName>Jacques, Josh T CTR USARMY HQDA ASA ALT (USA)</DisplayName>
        <AccountId>201</AccountId>
        <AccountType/>
      </UserInfo>
      <UserInfo>
        <DisplayName>Quick, Megan Mansfield CIV USARMY PM DIBS (USA)</DisplayName>
        <AccountId>77</AccountId>
        <AccountType/>
      </UserInfo>
      <UserInfo>
        <DisplayName>Watson, Stacy R CIV USARMY PEO EIS (USA)</DisplayName>
        <AccountId>259</AccountId>
        <AccountType/>
      </UserInfo>
      <UserInfo>
        <DisplayName>Useda Pearson, Javonte M CTR USARMY HQDA IPPS-A (USA)</DisplayName>
        <AccountId>150</AccountId>
        <AccountType/>
      </UserInfo>
      <UserInfo>
        <DisplayName>Byrd, Lark A CTR USARMY PEO EIS (USA)</DisplayName>
        <AccountId>371</AccountId>
        <AccountType/>
      </UserInfo>
      <UserInfo>
        <DisplayName>Diaz, Caroline E CTR USARMY PEO EIS (USA)</DisplayName>
        <AccountId>97</AccountId>
        <AccountType/>
      </UserInfo>
      <UserInfo>
        <DisplayName>Lang, Keshia A CTR USARMY PEO EIS (USA)</DisplayName>
        <AccountId>383</AccountId>
        <AccountType/>
      </UserInfo>
      <UserInfo>
        <DisplayName>Sims, Lynn CIV USARMY PEO EIS (USA)</DisplayName>
        <AccountId>384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EA61BDAD604C4C8829B4E9EEAA2996" ma:contentTypeVersion="14" ma:contentTypeDescription="Create a new document." ma:contentTypeScope="" ma:versionID="4fe85b2377d746e4fe0e8ba4b93cff24">
  <xsd:schema xmlns:xsd="http://www.w3.org/2001/XMLSchema" xmlns:xs="http://www.w3.org/2001/XMLSchema" xmlns:p="http://schemas.microsoft.com/office/2006/metadata/properties" xmlns:ns2="f9b6dcdc-2ee2-4d0e-a940-ecdb13a55c98" xmlns:ns3="316f34f1-9bd9-4bb2-b3ed-394c5111c8db" targetNamespace="http://schemas.microsoft.com/office/2006/metadata/properties" ma:root="true" ma:fieldsID="a1e97297333ec718b06eabd66999fb04" ns2:_="" ns3:_="">
    <xsd:import namespace="f9b6dcdc-2ee2-4d0e-a940-ecdb13a55c98"/>
    <xsd:import namespace="316f34f1-9bd9-4bb2-b3ed-394c5111c8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6dcdc-2ee2-4d0e-a940-ecdb13a55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6f34f1-9bd9-4bb2-b3ed-394c5111c8d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112732e-9819-4b45-af55-f3b9377aa2f5}" ma:internalName="TaxCatchAll" ma:showField="CatchAllData" ma:web="316f34f1-9bd9-4bb2-b3ed-394c5111c8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D2398-C459-47B4-AD91-91F5F3D85E4D}">
  <ds:schemaRefs>
    <ds:schemaRef ds:uri="http://purl.org/dc/elements/1.1/"/>
    <ds:schemaRef ds:uri="http://www.w3.org/XML/1998/namespace"/>
    <ds:schemaRef ds:uri="http://purl.org/dc/dcmitype/"/>
    <ds:schemaRef ds:uri="316f34f1-9bd9-4bb2-b3ed-394c5111c8db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9b6dcdc-2ee2-4d0e-a940-ecdb13a55c9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FDF10DC-9639-4039-AF54-D6CFB8AE52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CF91A5-CC26-467F-B2AD-C6D95FDE80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b6dcdc-2ee2-4d0e-a940-ecdb13a55c98"/>
    <ds:schemaRef ds:uri="316f34f1-9bd9-4bb2-b3ed-394c5111c8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58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CONTRACTING IN AN AGILE WORLD WITH ONE FOCUS IN MIND: DELIVERING QUALITY SOFTWARE TO SOLDIERS AND CIVILIANS AT SPEED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Edwards, Laura CTR USA</dc:creator>
  <cp:lastModifiedBy>Diaz, Caroline E CTR USARMY PEO EIS (USA)</cp:lastModifiedBy>
  <cp:revision>73</cp:revision>
  <dcterms:created xsi:type="dcterms:W3CDTF">2024-02-13T20:22:46Z</dcterms:created>
  <dcterms:modified xsi:type="dcterms:W3CDTF">2024-05-10T13:01:22Z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0x010100B4EA61BDAD604C4C8829B4E9EEAA2996</vt:lpwstr>
  </property>
  <property fmtid="{D5CDD505-2E9C-101B-9397-08002B2CF9AE}" pid="3" name="MediaServiceImageTags">
    <vt:lpwstr/>
  </property>
</Properties>
</file>