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  <p:sldMasterId id="2147483748" r:id="rId5"/>
  </p:sldMasterIdLst>
  <p:notesMasterIdLst>
    <p:notesMasterId r:id="rId18"/>
  </p:notesMasterIdLst>
  <p:sldIdLst>
    <p:sldId id="256" r:id="rId6"/>
    <p:sldId id="469" r:id="rId7"/>
    <p:sldId id="471" r:id="rId8"/>
    <p:sldId id="283" r:id="rId9"/>
    <p:sldId id="2147469144" r:id="rId10"/>
    <p:sldId id="286" r:id="rId11"/>
    <p:sldId id="2147469146" r:id="rId12"/>
    <p:sldId id="1046" r:id="rId13"/>
    <p:sldId id="2147469145" r:id="rId14"/>
    <p:sldId id="287" r:id="rId15"/>
    <p:sldId id="467" r:id="rId16"/>
    <p:sldId id="466" r:id="rId17"/>
  </p:sldIdLst>
  <p:sldSz cx="12192000" cy="6858000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" id="{24A07649-44B7-4FF4-AB36-4D4C3DDD845E}">
          <p14:sldIdLst>
            <p14:sldId id="256"/>
            <p14:sldId id="469"/>
            <p14:sldId id="471"/>
            <p14:sldId id="283"/>
          </p14:sldIdLst>
        </p14:section>
        <p14:section name="ALTESS is Best" id="{F68CBCAE-9CBB-4F56-8DDF-02A168D0194F}">
          <p14:sldIdLst>
            <p14:sldId id="2147469144"/>
          </p14:sldIdLst>
        </p14:section>
        <p14:section name="Future: IEN" id="{618E5B92-8CA5-4CEB-BB79-C6070BDD6696}">
          <p14:sldIdLst>
            <p14:sldId id="286"/>
            <p14:sldId id="2147469146"/>
          </p14:sldIdLst>
        </p14:section>
        <p14:section name="Future: Hybrid" id="{65F1D233-8108-42D1-92CE-EAEBB1AAF111}">
          <p14:sldIdLst>
            <p14:sldId id="1046"/>
            <p14:sldId id="2147469145"/>
            <p14:sldId id="287"/>
            <p14:sldId id="467"/>
            <p14:sldId id="466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1FD853D-CB24-191A-02FD-95E4F887BE14}" name="Michael" initials="M" userId="S::michael.c.chappell6.civ@army.mil::deb34ec0-572f-4228-bd96-57d124e129e5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2D"/>
    <a:srgbClr val="F4C80C"/>
    <a:srgbClr val="1777CF"/>
    <a:srgbClr val="11313F"/>
    <a:srgbClr val="143B4C"/>
    <a:srgbClr val="123646"/>
    <a:srgbClr val="18485E"/>
    <a:srgbClr val="18575E"/>
    <a:srgbClr val="5151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DA2B849-275C-459E-A95B-3AC1EED3BAAC}" v="22" dt="2024-05-13T15:20:47.26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630" autoAdjust="0"/>
    <p:restoredTop sz="96048" autoAdjust="0"/>
  </p:normalViewPr>
  <p:slideViewPr>
    <p:cSldViewPr snapToGrid="0">
      <p:cViewPr varScale="1">
        <p:scale>
          <a:sx n="80" d="100"/>
          <a:sy n="80" d="100"/>
        </p:scale>
        <p:origin x="480" y="53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microsoft.com/office/2016/11/relationships/changesInfo" Target="changesInfos/changesInfo1.xml"/><Relationship Id="rId10" Type="http://schemas.openxmlformats.org/officeDocument/2006/relationships/slide" Target="slides/slide5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guire, Ryan C CTR USARMY USARC HQ (USA)" userId="S::ryan.c.maguire.ctr@army.mil::d9f1f192-94b2-48cc-b0fa-cdf13a945fe3" providerId="AD" clId="Web-{B80F6E92-F6AF-E5E4-E8CB-01CED0B152E9}"/>
    <pc:docChg chg="modSld">
      <pc:chgData name="Maguire, Ryan C CTR USARMY USARC HQ (USA)" userId="S::ryan.c.maguire.ctr@army.mil::d9f1f192-94b2-48cc-b0fa-cdf13a945fe3" providerId="AD" clId="Web-{B80F6E92-F6AF-E5E4-E8CB-01CED0B152E9}" dt="2024-05-03T15:29:51.951" v="0"/>
      <pc:docMkLst>
        <pc:docMk/>
      </pc:docMkLst>
      <pc:sldChg chg="delSp">
        <pc:chgData name="Maguire, Ryan C CTR USARMY USARC HQ (USA)" userId="S::ryan.c.maguire.ctr@army.mil::d9f1f192-94b2-48cc-b0fa-cdf13a945fe3" providerId="AD" clId="Web-{B80F6E92-F6AF-E5E4-E8CB-01CED0B152E9}" dt="2024-05-03T15:29:51.951" v="0"/>
        <pc:sldMkLst>
          <pc:docMk/>
          <pc:sldMk cId="109857222" sldId="256"/>
        </pc:sldMkLst>
        <pc:spChg chg="del">
          <ac:chgData name="Maguire, Ryan C CTR USARMY USARC HQ (USA)" userId="S::ryan.c.maguire.ctr@army.mil::d9f1f192-94b2-48cc-b0fa-cdf13a945fe3" providerId="AD" clId="Web-{B80F6E92-F6AF-E5E4-E8CB-01CED0B152E9}" dt="2024-05-03T15:29:51.951" v="0"/>
          <ac:spMkLst>
            <pc:docMk/>
            <pc:sldMk cId="109857222" sldId="256"/>
            <ac:spMk id="10" creationId="{CCA1E2C5-4C5E-39CD-9C27-1C5BF2E63B0B}"/>
          </ac:spMkLst>
        </pc:spChg>
      </pc:sldChg>
    </pc:docChg>
  </pc:docChgLst>
  <pc:docChgLst>
    <pc:chgData name="Christ, Erika C CTR USARMY PEO EIS (USA)" userId="S::erika.c.christ.ctr@army.mil::9191cf63-2a84-4ec2-ba0c-3a8f48123624" providerId="AD" clId="Web-{6DA2B849-275C-459E-A95B-3AC1EED3BAAC}"/>
    <pc:docChg chg="modSld">
      <pc:chgData name="Christ, Erika C CTR USARMY PEO EIS (USA)" userId="S::erika.c.christ.ctr@army.mil::9191cf63-2a84-4ec2-ba0c-3a8f48123624" providerId="AD" clId="Web-{6DA2B849-275C-459E-A95B-3AC1EED3BAAC}" dt="2024-05-13T15:20:46.901" v="21" actId="20577"/>
      <pc:docMkLst>
        <pc:docMk/>
      </pc:docMkLst>
      <pc:sldChg chg="modSp">
        <pc:chgData name="Christ, Erika C CTR USARMY PEO EIS (USA)" userId="S::erika.c.christ.ctr@army.mil::9191cf63-2a84-4ec2-ba0c-3a8f48123624" providerId="AD" clId="Web-{6DA2B849-275C-459E-A95B-3AC1EED3BAAC}" dt="2024-05-13T15:20:46.901" v="21" actId="20577"/>
        <pc:sldMkLst>
          <pc:docMk/>
          <pc:sldMk cId="109857222" sldId="256"/>
        </pc:sldMkLst>
        <pc:spChg chg="mod">
          <ac:chgData name="Christ, Erika C CTR USARMY PEO EIS (USA)" userId="S::erika.c.christ.ctr@army.mil::9191cf63-2a84-4ec2-ba0c-3a8f48123624" providerId="AD" clId="Web-{6DA2B849-275C-459E-A95B-3AC1EED3BAAC}" dt="2024-05-13T15:20:46.901" v="21" actId="20577"/>
          <ac:spMkLst>
            <pc:docMk/>
            <pc:sldMk cId="109857222" sldId="256"/>
            <ac:spMk id="2" creationId="{00000000-0000-0000-0000-000000000000}"/>
          </ac:spMkLst>
        </pc:spChg>
      </pc:sldChg>
    </pc:docChg>
  </pc:docChgLst>
  <pc:docChgLst>
    <pc:chgData name="Diaz, Caroline E CTR USARMY PEO EIS (USA)" userId="21e90bf0-69ae-40cc-8728-53258a2c7b93" providerId="ADAL" clId="{5CEA6BE6-EC4E-4BCE-AAB1-D94322B45646}"/>
    <pc:docChg chg="modSld">
      <pc:chgData name="Diaz, Caroline E CTR USARMY PEO EIS (USA)" userId="21e90bf0-69ae-40cc-8728-53258a2c7b93" providerId="ADAL" clId="{5CEA6BE6-EC4E-4BCE-AAB1-D94322B45646}" dt="2024-05-10T13:05:47.415" v="7" actId="20577"/>
      <pc:docMkLst>
        <pc:docMk/>
      </pc:docMkLst>
      <pc:sldChg chg="modSp mod">
        <pc:chgData name="Diaz, Caroline E CTR USARMY PEO EIS (USA)" userId="21e90bf0-69ae-40cc-8728-53258a2c7b93" providerId="ADAL" clId="{5CEA6BE6-EC4E-4BCE-AAB1-D94322B45646}" dt="2024-05-10T13:05:47.415" v="7" actId="20577"/>
        <pc:sldMkLst>
          <pc:docMk/>
          <pc:sldMk cId="109857222" sldId="256"/>
        </pc:sldMkLst>
        <pc:spChg chg="mod">
          <ac:chgData name="Diaz, Caroline E CTR USARMY PEO EIS (USA)" userId="21e90bf0-69ae-40cc-8728-53258a2c7b93" providerId="ADAL" clId="{5CEA6BE6-EC4E-4BCE-AAB1-D94322B45646}" dt="2024-05-10T13:05:47.415" v="7" actId="20577"/>
          <ac:spMkLst>
            <pc:docMk/>
            <pc:sldMk cId="109857222" sldId="256"/>
            <ac:spMk id="7" creationId="{AB5CC48E-8D9D-286B-EC50-8D5D62586E5C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61F9D5A2-3A1E-48EF-8111-24A0623BB190}" type="datetimeFigureOut">
              <a:rPr lang="en-US" smtClean="0"/>
              <a:t>5/13/2024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80004"/>
            <a:ext cx="5618480" cy="3665458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1242AC12-20DA-41F3-A7F9-65013B3444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7454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42AC12-20DA-41F3-A7F9-65013B34449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3998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42AC12-20DA-41F3-A7F9-65013B34449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6914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42AC12-20DA-41F3-A7F9-65013B34449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6458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42AC12-20DA-41F3-A7F9-65013B34449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8757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42AC12-20DA-41F3-A7F9-65013B34449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7630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42AC12-20DA-41F3-A7F9-65013B34449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6283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9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9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0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1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2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4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5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6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7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8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9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0.jpe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1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2.emf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3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4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5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6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7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8.png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1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5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5222" y="3910736"/>
            <a:ext cx="5394960" cy="649922"/>
          </a:xfrm>
        </p:spPr>
        <p:txBody>
          <a:bodyPr/>
          <a:lstStyle>
            <a:lvl1pPr marL="0" indent="0" algn="l">
              <a:buNone/>
              <a:defRPr sz="2400" b="1">
                <a:solidFill>
                  <a:srgbClr val="F4C80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1FE9A-8DE2-4994-96FA-9D6268BFB7BD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593725" y="2508974"/>
            <a:ext cx="5502275" cy="1265237"/>
          </a:xfrm>
        </p:spPr>
        <p:txBody>
          <a:bodyPr>
            <a:normAutofit/>
          </a:bodyPr>
          <a:lstStyle>
            <a:lvl1pPr marL="0" indent="0">
              <a:buNone/>
              <a:defRPr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5pPr marL="1828800" indent="0">
              <a:buNone/>
              <a:defRPr/>
            </a:lvl5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6" name="Text Placeholder 21"/>
          <p:cNvSpPr>
            <a:spLocks noGrp="1"/>
          </p:cNvSpPr>
          <p:nvPr>
            <p:ph type="body" sz="quarter" idx="14" hasCustomPrompt="1"/>
          </p:nvPr>
        </p:nvSpPr>
        <p:spPr>
          <a:xfrm>
            <a:off x="593725" y="5663278"/>
            <a:ext cx="3624263" cy="308750"/>
          </a:xfr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rgbClr val="F4C80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222" y="354608"/>
            <a:ext cx="565163" cy="75590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061" y="354608"/>
            <a:ext cx="1456612" cy="53748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5584" y="396177"/>
            <a:ext cx="570409" cy="497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9527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Titl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8" y="0"/>
            <a:ext cx="12187263" cy="6858000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1FE9A-8DE2-4994-96FA-9D6268BFB7BD}" type="slidenum">
              <a:rPr lang="en-US" smtClean="0"/>
              <a:t>‹#›</a:t>
            </a:fld>
            <a:endParaRPr lang="en-US"/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660282" y="3698085"/>
            <a:ext cx="5394960" cy="649922"/>
          </a:xfrm>
        </p:spPr>
        <p:txBody>
          <a:bodyPr/>
          <a:lstStyle>
            <a:lvl1pPr marL="0" indent="0" algn="l">
              <a:buNone/>
              <a:defRPr sz="2400" b="1">
                <a:solidFill>
                  <a:srgbClr val="F4C80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660282" y="2332130"/>
            <a:ext cx="5502275" cy="1265237"/>
          </a:xfrm>
        </p:spPr>
        <p:txBody>
          <a:bodyPr>
            <a:normAutofit/>
          </a:bodyPr>
          <a:lstStyle>
            <a:lvl1pPr marL="0" indent="0">
              <a:buNone/>
              <a:defRPr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5pPr marL="1828800" indent="0">
              <a:buNone/>
              <a:defRPr/>
            </a:lvl5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796" y="221823"/>
            <a:ext cx="565163" cy="75590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9989" y="221823"/>
            <a:ext cx="1456612" cy="537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9232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1FE9A-8DE2-4994-96FA-9D6268BFB7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7029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DA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/>
          <p:cNvCxnSpPr/>
          <p:nvPr userDrawn="1"/>
        </p:nvCxnSpPr>
        <p:spPr>
          <a:xfrm flipH="1">
            <a:off x="7928465" y="274888"/>
            <a:ext cx="1" cy="342389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 userDrawn="1"/>
        </p:nvCxnSpPr>
        <p:spPr>
          <a:xfrm>
            <a:off x="1" y="6555457"/>
            <a:ext cx="12191999" cy="0"/>
          </a:xfrm>
          <a:prstGeom prst="line">
            <a:avLst/>
          </a:prstGeom>
          <a:ln w="609600">
            <a:solidFill>
              <a:srgbClr val="F4C80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846668" y="1622323"/>
            <a:ext cx="10625667" cy="4727680"/>
          </a:xfrm>
        </p:spPr>
        <p:txBody>
          <a:bodyPr>
            <a:normAutofit/>
          </a:bodyPr>
          <a:lstStyle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1620283" y="274639"/>
            <a:ext cx="7674496" cy="700298"/>
          </a:xfrm>
        </p:spPr>
        <p:txBody>
          <a:bodyPr>
            <a:normAutofit/>
          </a:bodyPr>
          <a:lstStyle>
            <a:lvl1pPr algn="l">
              <a:defRPr sz="2600" b="1" baseline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</p:spPr>
        <p:txBody>
          <a:bodyPr/>
          <a:lstStyle/>
          <a:p>
            <a:fld id="{3B8ACF92-57AA-E548-9004-859C6DECF2ED}" type="slidenum">
              <a:rPr lang="en-US" smtClean="0"/>
              <a:t>‹#›</a:t>
            </a:fld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2803" y="347595"/>
            <a:ext cx="1516793" cy="552832"/>
          </a:xfrm>
          <a:prstGeom prst="rect">
            <a:avLst/>
          </a:prstGeom>
        </p:spPr>
      </p:pic>
      <p:cxnSp>
        <p:nvCxnSpPr>
          <p:cNvPr id="17" name="Straight Connector 16"/>
          <p:cNvCxnSpPr/>
          <p:nvPr userDrawn="1"/>
        </p:nvCxnSpPr>
        <p:spPr>
          <a:xfrm>
            <a:off x="9950173" y="201415"/>
            <a:ext cx="0" cy="773522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6743" y="423542"/>
            <a:ext cx="1636642" cy="50679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796" y="221823"/>
            <a:ext cx="565163" cy="755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372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M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/>
          <p:cNvCxnSpPr/>
          <p:nvPr userDrawn="1"/>
        </p:nvCxnSpPr>
        <p:spPr>
          <a:xfrm flipH="1">
            <a:off x="7928465" y="274888"/>
            <a:ext cx="1" cy="342389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 userDrawn="1"/>
        </p:nvCxnSpPr>
        <p:spPr>
          <a:xfrm>
            <a:off x="1" y="6555457"/>
            <a:ext cx="12191999" cy="0"/>
          </a:xfrm>
          <a:prstGeom prst="line">
            <a:avLst/>
          </a:prstGeom>
          <a:ln w="609600">
            <a:solidFill>
              <a:srgbClr val="F4C80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846668" y="1622323"/>
            <a:ext cx="10625667" cy="4727680"/>
          </a:xfrm>
        </p:spPr>
        <p:txBody>
          <a:bodyPr>
            <a:normAutofit/>
          </a:bodyPr>
          <a:lstStyle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1620283" y="274639"/>
            <a:ext cx="7674496" cy="700298"/>
          </a:xfrm>
        </p:spPr>
        <p:txBody>
          <a:bodyPr>
            <a:normAutofit/>
          </a:bodyPr>
          <a:lstStyle>
            <a:lvl1pPr algn="l">
              <a:defRPr sz="2600" b="1" baseline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</p:spPr>
        <p:txBody>
          <a:bodyPr/>
          <a:lstStyle/>
          <a:p>
            <a:fld id="{3B8ACF92-57AA-E548-9004-859C6DECF2ED}" type="slidenum">
              <a:rPr lang="en-US" smtClean="0"/>
              <a:t>‹#›</a:t>
            </a:fld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2803" y="347595"/>
            <a:ext cx="1516793" cy="552832"/>
          </a:xfrm>
          <a:prstGeom prst="rect">
            <a:avLst/>
          </a:prstGeom>
        </p:spPr>
      </p:pic>
      <p:cxnSp>
        <p:nvCxnSpPr>
          <p:cNvPr id="17" name="Straight Connector 16"/>
          <p:cNvCxnSpPr/>
          <p:nvPr userDrawn="1"/>
        </p:nvCxnSpPr>
        <p:spPr>
          <a:xfrm>
            <a:off x="9950173" y="201415"/>
            <a:ext cx="0" cy="773522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2681" y="351581"/>
            <a:ext cx="1373351" cy="58140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796" y="221823"/>
            <a:ext cx="565163" cy="755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0395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/>
          <p:cNvCxnSpPr/>
          <p:nvPr userDrawn="1"/>
        </p:nvCxnSpPr>
        <p:spPr>
          <a:xfrm flipH="1">
            <a:off x="7928465" y="274888"/>
            <a:ext cx="1" cy="342389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 userDrawn="1"/>
        </p:nvCxnSpPr>
        <p:spPr>
          <a:xfrm>
            <a:off x="1" y="6555457"/>
            <a:ext cx="12191999" cy="0"/>
          </a:xfrm>
          <a:prstGeom prst="line">
            <a:avLst/>
          </a:prstGeom>
          <a:ln w="609600">
            <a:solidFill>
              <a:srgbClr val="F4C80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846668" y="1622323"/>
            <a:ext cx="10625667" cy="4727680"/>
          </a:xfrm>
        </p:spPr>
        <p:txBody>
          <a:bodyPr>
            <a:normAutofit/>
          </a:bodyPr>
          <a:lstStyle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1620283" y="274639"/>
            <a:ext cx="7674496" cy="700298"/>
          </a:xfrm>
        </p:spPr>
        <p:txBody>
          <a:bodyPr>
            <a:normAutofit/>
          </a:bodyPr>
          <a:lstStyle>
            <a:lvl1pPr algn="l">
              <a:defRPr sz="2600" b="1" baseline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</p:spPr>
        <p:txBody>
          <a:bodyPr/>
          <a:lstStyle/>
          <a:p>
            <a:fld id="{3B8ACF92-57AA-E548-9004-859C6DECF2ED}" type="slidenum">
              <a:rPr lang="en-US" smtClean="0"/>
              <a:t>‹#›</a:t>
            </a:fld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2803" y="347595"/>
            <a:ext cx="1516793" cy="552832"/>
          </a:xfrm>
          <a:prstGeom prst="rect">
            <a:avLst/>
          </a:prstGeom>
        </p:spPr>
      </p:pic>
      <p:cxnSp>
        <p:nvCxnSpPr>
          <p:cNvPr id="17" name="Straight Connector 16"/>
          <p:cNvCxnSpPr/>
          <p:nvPr userDrawn="1"/>
        </p:nvCxnSpPr>
        <p:spPr>
          <a:xfrm>
            <a:off x="9950173" y="201415"/>
            <a:ext cx="0" cy="773522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0861" y="397682"/>
            <a:ext cx="1321472" cy="46912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796" y="221823"/>
            <a:ext cx="565163" cy="755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1843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ES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/>
          <p:cNvCxnSpPr/>
          <p:nvPr userDrawn="1"/>
        </p:nvCxnSpPr>
        <p:spPr>
          <a:xfrm flipH="1">
            <a:off x="7928465" y="274888"/>
            <a:ext cx="1" cy="342389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 userDrawn="1"/>
        </p:nvCxnSpPr>
        <p:spPr>
          <a:xfrm>
            <a:off x="1" y="6555457"/>
            <a:ext cx="12191999" cy="0"/>
          </a:xfrm>
          <a:prstGeom prst="line">
            <a:avLst/>
          </a:prstGeom>
          <a:ln w="609600">
            <a:solidFill>
              <a:srgbClr val="F4C80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846668" y="1622323"/>
            <a:ext cx="10625667" cy="4727680"/>
          </a:xfrm>
        </p:spPr>
        <p:txBody>
          <a:bodyPr>
            <a:normAutofit/>
          </a:bodyPr>
          <a:lstStyle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1620283" y="274639"/>
            <a:ext cx="7674496" cy="700298"/>
          </a:xfrm>
        </p:spPr>
        <p:txBody>
          <a:bodyPr>
            <a:normAutofit/>
          </a:bodyPr>
          <a:lstStyle>
            <a:lvl1pPr algn="l">
              <a:defRPr sz="2600" b="1" baseline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</p:spPr>
        <p:txBody>
          <a:bodyPr/>
          <a:lstStyle/>
          <a:p>
            <a:fld id="{3B8ACF92-57AA-E548-9004-859C6DECF2ED}" type="slidenum">
              <a:rPr lang="en-US" smtClean="0"/>
              <a:t>‹#›</a:t>
            </a:fld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2803" y="347595"/>
            <a:ext cx="1516793" cy="552832"/>
          </a:xfrm>
          <a:prstGeom prst="rect">
            <a:avLst/>
          </a:prstGeom>
        </p:spPr>
      </p:pic>
      <p:cxnSp>
        <p:nvCxnSpPr>
          <p:cNvPr id="17" name="Straight Connector 16"/>
          <p:cNvCxnSpPr/>
          <p:nvPr userDrawn="1"/>
        </p:nvCxnSpPr>
        <p:spPr>
          <a:xfrm>
            <a:off x="9950173" y="201415"/>
            <a:ext cx="0" cy="773522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796" y="221823"/>
            <a:ext cx="565163" cy="75590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0653" y="-122580"/>
            <a:ext cx="1852359" cy="1431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9663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nt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/>
          <p:cNvCxnSpPr/>
          <p:nvPr userDrawn="1"/>
        </p:nvCxnSpPr>
        <p:spPr>
          <a:xfrm flipH="1">
            <a:off x="7928465" y="274888"/>
            <a:ext cx="1" cy="342389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 userDrawn="1"/>
        </p:nvCxnSpPr>
        <p:spPr>
          <a:xfrm>
            <a:off x="1" y="6555457"/>
            <a:ext cx="12191999" cy="0"/>
          </a:xfrm>
          <a:prstGeom prst="line">
            <a:avLst/>
          </a:prstGeom>
          <a:ln w="609600">
            <a:solidFill>
              <a:srgbClr val="F4C80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846668" y="1622323"/>
            <a:ext cx="10625667" cy="4727680"/>
          </a:xfrm>
        </p:spPr>
        <p:txBody>
          <a:bodyPr>
            <a:normAutofit/>
          </a:bodyPr>
          <a:lstStyle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1620283" y="274639"/>
            <a:ext cx="7674496" cy="700298"/>
          </a:xfrm>
        </p:spPr>
        <p:txBody>
          <a:bodyPr>
            <a:normAutofit/>
          </a:bodyPr>
          <a:lstStyle>
            <a:lvl1pPr algn="l">
              <a:defRPr sz="2600" b="1" baseline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</p:spPr>
        <p:txBody>
          <a:bodyPr/>
          <a:lstStyle/>
          <a:p>
            <a:fld id="{3B8ACF92-57AA-E548-9004-859C6DECF2ED}" type="slidenum">
              <a:rPr lang="en-US" smtClean="0"/>
              <a:t>‹#›</a:t>
            </a:fld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2803" y="347595"/>
            <a:ext cx="1516793" cy="552832"/>
          </a:xfrm>
          <a:prstGeom prst="rect">
            <a:avLst/>
          </a:prstGeom>
        </p:spPr>
      </p:pic>
      <p:cxnSp>
        <p:nvCxnSpPr>
          <p:cNvPr id="17" name="Straight Connector 16"/>
          <p:cNvCxnSpPr/>
          <p:nvPr userDrawn="1"/>
        </p:nvCxnSpPr>
        <p:spPr>
          <a:xfrm>
            <a:off x="9950173" y="201415"/>
            <a:ext cx="0" cy="773522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4213" y="348925"/>
            <a:ext cx="1849239" cy="62601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796" y="221823"/>
            <a:ext cx="565163" cy="755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0444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F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/>
          <p:cNvCxnSpPr/>
          <p:nvPr userDrawn="1"/>
        </p:nvCxnSpPr>
        <p:spPr>
          <a:xfrm flipH="1">
            <a:off x="7928465" y="274888"/>
            <a:ext cx="1" cy="342389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 userDrawn="1"/>
        </p:nvCxnSpPr>
        <p:spPr>
          <a:xfrm>
            <a:off x="1" y="6555457"/>
            <a:ext cx="12191999" cy="0"/>
          </a:xfrm>
          <a:prstGeom prst="line">
            <a:avLst/>
          </a:prstGeom>
          <a:ln w="609600">
            <a:solidFill>
              <a:srgbClr val="F4C80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846668" y="1622323"/>
            <a:ext cx="10625667" cy="4727680"/>
          </a:xfrm>
        </p:spPr>
        <p:txBody>
          <a:bodyPr>
            <a:normAutofit/>
          </a:bodyPr>
          <a:lstStyle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1620283" y="274639"/>
            <a:ext cx="7674496" cy="700298"/>
          </a:xfrm>
        </p:spPr>
        <p:txBody>
          <a:bodyPr>
            <a:normAutofit/>
          </a:bodyPr>
          <a:lstStyle>
            <a:lvl1pPr algn="l">
              <a:defRPr sz="2600" b="1" baseline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</p:spPr>
        <p:txBody>
          <a:bodyPr/>
          <a:lstStyle/>
          <a:p>
            <a:fld id="{3B8ACF92-57AA-E548-9004-859C6DECF2ED}" type="slidenum">
              <a:rPr lang="en-US" smtClean="0"/>
              <a:t>‹#›</a:t>
            </a:fld>
            <a:endParaRPr lang="en-US"/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9950173" y="201415"/>
            <a:ext cx="0" cy="773522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7332" y="161981"/>
            <a:ext cx="1623971" cy="125488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796" y="221823"/>
            <a:ext cx="565163" cy="7559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2803" y="347595"/>
            <a:ext cx="1516793" cy="552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1691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BS-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/>
          <p:cNvCxnSpPr/>
          <p:nvPr userDrawn="1"/>
        </p:nvCxnSpPr>
        <p:spPr>
          <a:xfrm flipH="1">
            <a:off x="7928465" y="274888"/>
            <a:ext cx="1" cy="342389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 userDrawn="1"/>
        </p:nvCxnSpPr>
        <p:spPr>
          <a:xfrm>
            <a:off x="1" y="6555457"/>
            <a:ext cx="12191999" cy="0"/>
          </a:xfrm>
          <a:prstGeom prst="line">
            <a:avLst/>
          </a:prstGeom>
          <a:ln w="609600">
            <a:solidFill>
              <a:srgbClr val="F4C80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846668" y="1622323"/>
            <a:ext cx="10625667" cy="4727680"/>
          </a:xfrm>
        </p:spPr>
        <p:txBody>
          <a:bodyPr>
            <a:normAutofit/>
          </a:bodyPr>
          <a:lstStyle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1620283" y="274639"/>
            <a:ext cx="7674496" cy="700298"/>
          </a:xfrm>
        </p:spPr>
        <p:txBody>
          <a:bodyPr>
            <a:normAutofit/>
          </a:bodyPr>
          <a:lstStyle>
            <a:lvl1pPr algn="l">
              <a:defRPr sz="2600" b="1" baseline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</p:spPr>
        <p:txBody>
          <a:bodyPr/>
          <a:lstStyle/>
          <a:p>
            <a:fld id="{3B8ACF92-57AA-E548-9004-859C6DECF2ED}" type="slidenum">
              <a:rPr lang="en-US" smtClean="0"/>
              <a:t>‹#›</a:t>
            </a:fld>
            <a:endParaRPr lang="en-US"/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9950173" y="201415"/>
            <a:ext cx="0" cy="773522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00" y="360679"/>
            <a:ext cx="1623971" cy="53974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796" y="221823"/>
            <a:ext cx="565163" cy="7559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2803" y="347595"/>
            <a:ext cx="1516793" cy="552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2248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T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/>
          <p:cNvCxnSpPr/>
          <p:nvPr userDrawn="1"/>
        </p:nvCxnSpPr>
        <p:spPr>
          <a:xfrm flipH="1">
            <a:off x="7928465" y="274888"/>
            <a:ext cx="1" cy="342389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 userDrawn="1"/>
        </p:nvCxnSpPr>
        <p:spPr>
          <a:xfrm>
            <a:off x="1" y="6555457"/>
            <a:ext cx="12191999" cy="0"/>
          </a:xfrm>
          <a:prstGeom prst="line">
            <a:avLst/>
          </a:prstGeom>
          <a:ln w="609600">
            <a:solidFill>
              <a:srgbClr val="F4C80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846668" y="1622323"/>
            <a:ext cx="10625667" cy="4727680"/>
          </a:xfrm>
        </p:spPr>
        <p:txBody>
          <a:bodyPr>
            <a:normAutofit/>
          </a:bodyPr>
          <a:lstStyle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1620283" y="274639"/>
            <a:ext cx="7674496" cy="700298"/>
          </a:xfrm>
        </p:spPr>
        <p:txBody>
          <a:bodyPr>
            <a:normAutofit/>
          </a:bodyPr>
          <a:lstStyle>
            <a:lvl1pPr algn="l">
              <a:defRPr sz="2600" b="1" baseline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</p:spPr>
        <p:txBody>
          <a:bodyPr/>
          <a:lstStyle/>
          <a:p>
            <a:fld id="{3B8ACF92-57AA-E548-9004-859C6DECF2ED}" type="slidenum">
              <a:rPr lang="en-US" smtClean="0"/>
              <a:t>‹#›</a:t>
            </a:fld>
            <a:endParaRPr lang="en-US"/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9950173" y="201415"/>
            <a:ext cx="0" cy="773522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4990" y="347595"/>
            <a:ext cx="665500" cy="64464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796" y="221823"/>
            <a:ext cx="565163" cy="7559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2803" y="347595"/>
            <a:ext cx="1516793" cy="552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772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5222" y="3910736"/>
            <a:ext cx="5394960" cy="649922"/>
          </a:xfrm>
        </p:spPr>
        <p:txBody>
          <a:bodyPr/>
          <a:lstStyle>
            <a:lvl1pPr marL="0" indent="0" algn="l">
              <a:buNone/>
              <a:defRPr sz="2400" b="1">
                <a:solidFill>
                  <a:srgbClr val="F4C80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1FE9A-8DE2-4994-96FA-9D6268BFB7BD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593725" y="2508974"/>
            <a:ext cx="5502275" cy="1265237"/>
          </a:xfrm>
        </p:spPr>
        <p:txBody>
          <a:bodyPr>
            <a:normAutofit/>
          </a:bodyPr>
          <a:lstStyle>
            <a:lvl1pPr marL="0" indent="0">
              <a:buNone/>
              <a:defRPr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5pPr marL="1828800" indent="0">
              <a:buNone/>
              <a:defRPr/>
            </a:lvl5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6" name="Text Placeholder 21"/>
          <p:cNvSpPr>
            <a:spLocks noGrp="1"/>
          </p:cNvSpPr>
          <p:nvPr>
            <p:ph type="body" sz="quarter" idx="14" hasCustomPrompt="1"/>
          </p:nvPr>
        </p:nvSpPr>
        <p:spPr>
          <a:xfrm>
            <a:off x="593725" y="5663278"/>
            <a:ext cx="3624263" cy="308750"/>
          </a:xfr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rgbClr val="F4C80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222" y="354608"/>
            <a:ext cx="565163" cy="75590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061" y="354608"/>
            <a:ext cx="1456612" cy="53748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5584" y="396177"/>
            <a:ext cx="570409" cy="497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54608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B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/>
          <p:cNvCxnSpPr/>
          <p:nvPr userDrawn="1"/>
        </p:nvCxnSpPr>
        <p:spPr>
          <a:xfrm flipH="1">
            <a:off x="7928465" y="274888"/>
            <a:ext cx="1" cy="342389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 userDrawn="1"/>
        </p:nvCxnSpPr>
        <p:spPr>
          <a:xfrm>
            <a:off x="1" y="6555457"/>
            <a:ext cx="12191999" cy="0"/>
          </a:xfrm>
          <a:prstGeom prst="line">
            <a:avLst/>
          </a:prstGeom>
          <a:ln w="609600">
            <a:solidFill>
              <a:srgbClr val="F4C80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846668" y="1622323"/>
            <a:ext cx="10625667" cy="4727680"/>
          </a:xfrm>
        </p:spPr>
        <p:txBody>
          <a:bodyPr>
            <a:normAutofit/>
          </a:bodyPr>
          <a:lstStyle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1620283" y="274639"/>
            <a:ext cx="7674496" cy="700298"/>
          </a:xfrm>
        </p:spPr>
        <p:txBody>
          <a:bodyPr>
            <a:normAutofit/>
          </a:bodyPr>
          <a:lstStyle>
            <a:lvl1pPr algn="l">
              <a:defRPr sz="2600" b="1" baseline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</p:spPr>
        <p:txBody>
          <a:bodyPr/>
          <a:lstStyle/>
          <a:p>
            <a:fld id="{3B8ACF92-57AA-E548-9004-859C6DECF2ED}" type="slidenum">
              <a:rPr lang="en-US" smtClean="0"/>
              <a:t>‹#›</a:t>
            </a:fld>
            <a:endParaRPr lang="en-US"/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9950173" y="201415"/>
            <a:ext cx="0" cy="773522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0751" y="464416"/>
            <a:ext cx="1276136" cy="43601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796" y="221823"/>
            <a:ext cx="565163" cy="7559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2803" y="347595"/>
            <a:ext cx="1516793" cy="552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5539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W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/>
          <p:cNvCxnSpPr/>
          <p:nvPr userDrawn="1"/>
        </p:nvCxnSpPr>
        <p:spPr>
          <a:xfrm flipH="1">
            <a:off x="7928465" y="274888"/>
            <a:ext cx="1" cy="342389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 userDrawn="1"/>
        </p:nvCxnSpPr>
        <p:spPr>
          <a:xfrm>
            <a:off x="1" y="6555457"/>
            <a:ext cx="12191999" cy="0"/>
          </a:xfrm>
          <a:prstGeom prst="line">
            <a:avLst/>
          </a:prstGeom>
          <a:ln w="609600">
            <a:solidFill>
              <a:srgbClr val="F4C80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846668" y="1622323"/>
            <a:ext cx="10625667" cy="4727680"/>
          </a:xfrm>
        </p:spPr>
        <p:txBody>
          <a:bodyPr>
            <a:normAutofit/>
          </a:bodyPr>
          <a:lstStyle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1620283" y="274639"/>
            <a:ext cx="7674496" cy="700298"/>
          </a:xfrm>
        </p:spPr>
        <p:txBody>
          <a:bodyPr>
            <a:normAutofit/>
          </a:bodyPr>
          <a:lstStyle>
            <a:lvl1pPr algn="l">
              <a:defRPr sz="2600" b="1" baseline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</p:spPr>
        <p:txBody>
          <a:bodyPr/>
          <a:lstStyle/>
          <a:p>
            <a:fld id="{3B8ACF92-57AA-E548-9004-859C6DECF2ED}" type="slidenum">
              <a:rPr lang="en-US" smtClean="0"/>
              <a:t>‹#›</a:t>
            </a:fld>
            <a:endParaRPr lang="en-US"/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9950173" y="201415"/>
            <a:ext cx="0" cy="773522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3901" y="347596"/>
            <a:ext cx="1048313" cy="55283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796" y="221823"/>
            <a:ext cx="565163" cy="7559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2803" y="347595"/>
            <a:ext cx="1516793" cy="552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9220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CSS-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/>
          <p:cNvCxnSpPr/>
          <p:nvPr userDrawn="1"/>
        </p:nvCxnSpPr>
        <p:spPr>
          <a:xfrm flipH="1">
            <a:off x="7928465" y="274888"/>
            <a:ext cx="1" cy="342389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 userDrawn="1"/>
        </p:nvCxnSpPr>
        <p:spPr>
          <a:xfrm>
            <a:off x="1" y="6555457"/>
            <a:ext cx="12191999" cy="0"/>
          </a:xfrm>
          <a:prstGeom prst="line">
            <a:avLst/>
          </a:prstGeom>
          <a:ln w="609600">
            <a:solidFill>
              <a:srgbClr val="F4C80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846668" y="1622323"/>
            <a:ext cx="10625667" cy="4727680"/>
          </a:xfrm>
        </p:spPr>
        <p:txBody>
          <a:bodyPr>
            <a:normAutofit/>
          </a:bodyPr>
          <a:lstStyle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1620283" y="274639"/>
            <a:ext cx="7674496" cy="700298"/>
          </a:xfrm>
        </p:spPr>
        <p:txBody>
          <a:bodyPr>
            <a:normAutofit/>
          </a:bodyPr>
          <a:lstStyle>
            <a:lvl1pPr algn="l">
              <a:defRPr sz="2600" b="1" baseline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</p:spPr>
        <p:txBody>
          <a:bodyPr/>
          <a:lstStyle/>
          <a:p>
            <a:fld id="{3B8ACF92-57AA-E548-9004-859C6DECF2ED}" type="slidenum">
              <a:rPr lang="en-US" smtClean="0"/>
              <a:t>‹#›</a:t>
            </a:fld>
            <a:endParaRPr lang="en-US"/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9950173" y="201415"/>
            <a:ext cx="0" cy="773522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8103" y="346355"/>
            <a:ext cx="1297001" cy="55407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796" y="221823"/>
            <a:ext cx="565163" cy="7559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2803" y="347595"/>
            <a:ext cx="1516793" cy="552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500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FEB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/>
          <p:cNvCxnSpPr/>
          <p:nvPr userDrawn="1"/>
        </p:nvCxnSpPr>
        <p:spPr>
          <a:xfrm flipH="1">
            <a:off x="7928465" y="274888"/>
            <a:ext cx="1" cy="342389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 userDrawn="1"/>
        </p:nvCxnSpPr>
        <p:spPr>
          <a:xfrm>
            <a:off x="1" y="6555457"/>
            <a:ext cx="12191999" cy="0"/>
          </a:xfrm>
          <a:prstGeom prst="line">
            <a:avLst/>
          </a:prstGeom>
          <a:ln w="609600">
            <a:solidFill>
              <a:srgbClr val="F4C80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846668" y="1622323"/>
            <a:ext cx="10625667" cy="4727680"/>
          </a:xfrm>
        </p:spPr>
        <p:txBody>
          <a:bodyPr>
            <a:normAutofit/>
          </a:bodyPr>
          <a:lstStyle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1620283" y="274639"/>
            <a:ext cx="7674496" cy="700298"/>
          </a:xfrm>
        </p:spPr>
        <p:txBody>
          <a:bodyPr>
            <a:normAutofit/>
          </a:bodyPr>
          <a:lstStyle>
            <a:lvl1pPr algn="l">
              <a:defRPr sz="2600" b="1" baseline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</p:spPr>
        <p:txBody>
          <a:bodyPr/>
          <a:lstStyle/>
          <a:p>
            <a:fld id="{3B8ACF92-57AA-E548-9004-859C6DECF2ED}" type="slidenum">
              <a:rPr lang="en-US" smtClean="0"/>
              <a:t>‹#›</a:t>
            </a:fld>
            <a:endParaRPr lang="en-US"/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9950173" y="201415"/>
            <a:ext cx="0" cy="773522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4990" y="280300"/>
            <a:ext cx="759570" cy="74250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796" y="221823"/>
            <a:ext cx="565163" cy="7559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2803" y="347595"/>
            <a:ext cx="1516793" cy="552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51825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M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/>
          <p:cNvCxnSpPr/>
          <p:nvPr userDrawn="1"/>
        </p:nvCxnSpPr>
        <p:spPr>
          <a:xfrm flipH="1">
            <a:off x="7928465" y="274888"/>
            <a:ext cx="1" cy="342389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 userDrawn="1"/>
        </p:nvCxnSpPr>
        <p:spPr>
          <a:xfrm>
            <a:off x="1" y="6555457"/>
            <a:ext cx="12191999" cy="0"/>
          </a:xfrm>
          <a:prstGeom prst="line">
            <a:avLst/>
          </a:prstGeom>
          <a:ln w="609600">
            <a:solidFill>
              <a:srgbClr val="F4C80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846668" y="1622323"/>
            <a:ext cx="10625667" cy="4727680"/>
          </a:xfrm>
        </p:spPr>
        <p:txBody>
          <a:bodyPr>
            <a:normAutofit/>
          </a:bodyPr>
          <a:lstStyle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1620283" y="274639"/>
            <a:ext cx="7674496" cy="700298"/>
          </a:xfrm>
        </p:spPr>
        <p:txBody>
          <a:bodyPr>
            <a:normAutofit/>
          </a:bodyPr>
          <a:lstStyle>
            <a:lvl1pPr algn="l">
              <a:defRPr sz="2600" b="1" baseline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</p:spPr>
        <p:txBody>
          <a:bodyPr/>
          <a:lstStyle/>
          <a:p>
            <a:fld id="{3B8ACF92-57AA-E548-9004-859C6DECF2ED}" type="slidenum">
              <a:rPr lang="en-US" smtClean="0"/>
              <a:t>‹#›</a:t>
            </a:fld>
            <a:endParaRPr lang="en-US"/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9950173" y="201415"/>
            <a:ext cx="0" cy="773522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4990" y="403238"/>
            <a:ext cx="759570" cy="49662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796" y="221823"/>
            <a:ext cx="565163" cy="7559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2803" y="347595"/>
            <a:ext cx="1516793" cy="552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09920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PPS-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/>
          <p:cNvCxnSpPr/>
          <p:nvPr userDrawn="1"/>
        </p:nvCxnSpPr>
        <p:spPr>
          <a:xfrm flipH="1">
            <a:off x="7928465" y="274888"/>
            <a:ext cx="1" cy="342389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 userDrawn="1"/>
        </p:nvCxnSpPr>
        <p:spPr>
          <a:xfrm>
            <a:off x="1" y="6555457"/>
            <a:ext cx="12191999" cy="0"/>
          </a:xfrm>
          <a:prstGeom prst="line">
            <a:avLst/>
          </a:prstGeom>
          <a:ln w="609600">
            <a:solidFill>
              <a:srgbClr val="F4C80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846668" y="1622323"/>
            <a:ext cx="10625667" cy="4727680"/>
          </a:xfrm>
        </p:spPr>
        <p:txBody>
          <a:bodyPr>
            <a:normAutofit/>
          </a:bodyPr>
          <a:lstStyle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1620283" y="274639"/>
            <a:ext cx="7674496" cy="700298"/>
          </a:xfrm>
        </p:spPr>
        <p:txBody>
          <a:bodyPr>
            <a:normAutofit/>
          </a:bodyPr>
          <a:lstStyle>
            <a:lvl1pPr algn="l">
              <a:defRPr sz="2600" b="1" baseline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</p:spPr>
        <p:txBody>
          <a:bodyPr/>
          <a:lstStyle/>
          <a:p>
            <a:fld id="{3B8ACF92-57AA-E548-9004-859C6DECF2ED}" type="slidenum">
              <a:rPr lang="en-US" smtClean="0"/>
              <a:t>‹#›</a:t>
            </a:fld>
            <a:endParaRPr lang="en-US"/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9950173" y="201415"/>
            <a:ext cx="0" cy="773522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796" y="221823"/>
            <a:ext cx="565163" cy="7559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2803" y="347595"/>
            <a:ext cx="1516793" cy="552832"/>
          </a:xfrm>
          <a:prstGeom prst="rect">
            <a:avLst/>
          </a:prstGeom>
        </p:spPr>
      </p:pic>
      <p:pic>
        <p:nvPicPr>
          <p:cNvPr id="15" name="Picture 14" descr="IPPS-A-Logo.pn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1040" y="357288"/>
            <a:ext cx="1590264" cy="476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39651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PPS-A I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/>
          <p:cNvCxnSpPr/>
          <p:nvPr userDrawn="1"/>
        </p:nvCxnSpPr>
        <p:spPr>
          <a:xfrm flipH="1">
            <a:off x="7928465" y="274888"/>
            <a:ext cx="1" cy="342389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 userDrawn="1"/>
        </p:nvCxnSpPr>
        <p:spPr>
          <a:xfrm>
            <a:off x="1" y="6555457"/>
            <a:ext cx="12191999" cy="0"/>
          </a:xfrm>
          <a:prstGeom prst="line">
            <a:avLst/>
          </a:prstGeom>
          <a:ln w="609600">
            <a:solidFill>
              <a:srgbClr val="F4C80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846668" y="1622323"/>
            <a:ext cx="10625667" cy="4727680"/>
          </a:xfrm>
        </p:spPr>
        <p:txBody>
          <a:bodyPr>
            <a:normAutofit/>
          </a:bodyPr>
          <a:lstStyle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1620283" y="274639"/>
            <a:ext cx="7674496" cy="700298"/>
          </a:xfrm>
        </p:spPr>
        <p:txBody>
          <a:bodyPr>
            <a:normAutofit/>
          </a:bodyPr>
          <a:lstStyle>
            <a:lvl1pPr algn="l">
              <a:defRPr sz="2600" b="1" baseline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</p:spPr>
        <p:txBody>
          <a:bodyPr/>
          <a:lstStyle/>
          <a:p>
            <a:fld id="{3B8ACF92-57AA-E548-9004-859C6DECF2ED}" type="slidenum">
              <a:rPr lang="en-US" smtClean="0"/>
              <a:t>‹#›</a:t>
            </a:fld>
            <a:endParaRPr lang="en-US"/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9950173" y="201415"/>
            <a:ext cx="0" cy="773522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796" y="221823"/>
            <a:ext cx="565163" cy="7559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2803" y="347595"/>
            <a:ext cx="1516793" cy="55283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4288" y="357181"/>
            <a:ext cx="1542849" cy="46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37357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C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/>
          <p:cNvCxnSpPr/>
          <p:nvPr userDrawn="1"/>
        </p:nvCxnSpPr>
        <p:spPr>
          <a:xfrm flipH="1">
            <a:off x="7928465" y="274888"/>
            <a:ext cx="1" cy="342389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 userDrawn="1"/>
        </p:nvCxnSpPr>
        <p:spPr>
          <a:xfrm>
            <a:off x="1" y="6555457"/>
            <a:ext cx="12191999" cy="0"/>
          </a:xfrm>
          <a:prstGeom prst="line">
            <a:avLst/>
          </a:prstGeom>
          <a:ln w="609600">
            <a:solidFill>
              <a:srgbClr val="F4C80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846668" y="1622323"/>
            <a:ext cx="10625667" cy="4727680"/>
          </a:xfrm>
        </p:spPr>
        <p:txBody>
          <a:bodyPr>
            <a:normAutofit/>
          </a:bodyPr>
          <a:lstStyle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1620283" y="274639"/>
            <a:ext cx="7674496" cy="700298"/>
          </a:xfrm>
        </p:spPr>
        <p:txBody>
          <a:bodyPr>
            <a:normAutofit/>
          </a:bodyPr>
          <a:lstStyle>
            <a:lvl1pPr algn="l">
              <a:defRPr sz="2600" b="1" baseline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</p:spPr>
        <p:txBody>
          <a:bodyPr/>
          <a:lstStyle/>
          <a:p>
            <a:fld id="{3B8ACF92-57AA-E548-9004-859C6DECF2ED}" type="slidenum">
              <a:rPr lang="en-US" smtClean="0"/>
              <a:t>‹#›</a:t>
            </a:fld>
            <a:endParaRPr lang="en-US"/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9950173" y="201415"/>
            <a:ext cx="0" cy="773522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796" y="221823"/>
            <a:ext cx="565163" cy="7559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2803" y="347595"/>
            <a:ext cx="1516793" cy="552832"/>
          </a:xfrm>
          <a:prstGeom prst="rect">
            <a:avLst/>
          </a:prstGeom>
        </p:spPr>
      </p:pic>
      <p:pic>
        <p:nvPicPr>
          <p:cNvPr id="15" name="Picture 14" descr="MC4_Logo2.psd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1296" y="347595"/>
            <a:ext cx="987628" cy="552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3117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C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/>
          <p:cNvCxnSpPr/>
          <p:nvPr userDrawn="1"/>
        </p:nvCxnSpPr>
        <p:spPr>
          <a:xfrm flipH="1">
            <a:off x="7928465" y="274888"/>
            <a:ext cx="1" cy="342389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 userDrawn="1"/>
        </p:nvCxnSpPr>
        <p:spPr>
          <a:xfrm>
            <a:off x="1" y="6555457"/>
            <a:ext cx="12191999" cy="0"/>
          </a:xfrm>
          <a:prstGeom prst="line">
            <a:avLst/>
          </a:prstGeom>
          <a:ln w="609600">
            <a:solidFill>
              <a:srgbClr val="F4C80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846668" y="1622323"/>
            <a:ext cx="10625667" cy="4727680"/>
          </a:xfrm>
        </p:spPr>
        <p:txBody>
          <a:bodyPr>
            <a:normAutofit/>
          </a:bodyPr>
          <a:lstStyle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1620283" y="274639"/>
            <a:ext cx="7674496" cy="700298"/>
          </a:xfrm>
        </p:spPr>
        <p:txBody>
          <a:bodyPr>
            <a:normAutofit/>
          </a:bodyPr>
          <a:lstStyle>
            <a:lvl1pPr algn="l">
              <a:defRPr sz="2600" b="1" baseline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</p:spPr>
        <p:txBody>
          <a:bodyPr/>
          <a:lstStyle/>
          <a:p>
            <a:fld id="{3B8ACF92-57AA-E548-9004-859C6DECF2ED}" type="slidenum">
              <a:rPr lang="en-US" smtClean="0"/>
              <a:t>‹#›</a:t>
            </a:fld>
            <a:endParaRPr lang="en-US"/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9950173" y="201415"/>
            <a:ext cx="0" cy="773522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796" y="221823"/>
            <a:ext cx="565163" cy="7559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2803" y="347595"/>
            <a:ext cx="1516793" cy="552832"/>
          </a:xfrm>
          <a:prstGeom prst="rect">
            <a:avLst/>
          </a:prstGeom>
        </p:spPr>
      </p:pic>
      <p:pic>
        <p:nvPicPr>
          <p:cNvPr id="14" name="Picture 13" descr="RCAS-FMS-2017.pn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8669" y="274220"/>
            <a:ext cx="966851" cy="75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97152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CA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/>
          <p:cNvCxnSpPr/>
          <p:nvPr userDrawn="1"/>
        </p:nvCxnSpPr>
        <p:spPr>
          <a:xfrm flipH="1">
            <a:off x="7928465" y="274888"/>
            <a:ext cx="1" cy="342389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 userDrawn="1"/>
        </p:nvCxnSpPr>
        <p:spPr>
          <a:xfrm>
            <a:off x="1" y="6555457"/>
            <a:ext cx="12191999" cy="0"/>
          </a:xfrm>
          <a:prstGeom prst="line">
            <a:avLst/>
          </a:prstGeom>
          <a:ln w="609600">
            <a:solidFill>
              <a:srgbClr val="F4C80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846668" y="1622323"/>
            <a:ext cx="10625667" cy="4727680"/>
          </a:xfrm>
        </p:spPr>
        <p:txBody>
          <a:bodyPr>
            <a:normAutofit/>
          </a:bodyPr>
          <a:lstStyle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1620283" y="274639"/>
            <a:ext cx="7674496" cy="700298"/>
          </a:xfrm>
        </p:spPr>
        <p:txBody>
          <a:bodyPr>
            <a:normAutofit/>
          </a:bodyPr>
          <a:lstStyle>
            <a:lvl1pPr algn="l">
              <a:defRPr sz="2600" b="1" baseline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</p:spPr>
        <p:txBody>
          <a:bodyPr/>
          <a:lstStyle/>
          <a:p>
            <a:fld id="{3B8ACF92-57AA-E548-9004-859C6DECF2ED}" type="slidenum">
              <a:rPr lang="en-US" smtClean="0"/>
              <a:t>‹#›</a:t>
            </a:fld>
            <a:endParaRPr lang="en-US"/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9950173" y="201415"/>
            <a:ext cx="0" cy="773522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796" y="221823"/>
            <a:ext cx="565163" cy="7559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2803" y="347595"/>
            <a:ext cx="1516793" cy="55283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583" y="422579"/>
            <a:ext cx="1625162" cy="455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2828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68"/>
            <a:ext cx="12192000" cy="6850864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5222" y="3910736"/>
            <a:ext cx="5394960" cy="649922"/>
          </a:xfrm>
        </p:spPr>
        <p:txBody>
          <a:bodyPr/>
          <a:lstStyle>
            <a:lvl1pPr marL="0" indent="0" algn="l">
              <a:buNone/>
              <a:defRPr sz="2400" b="1">
                <a:solidFill>
                  <a:srgbClr val="F4C80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1FE9A-8DE2-4994-96FA-9D6268BFB7BD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593725" y="2508974"/>
            <a:ext cx="5502275" cy="1265237"/>
          </a:xfrm>
        </p:spPr>
        <p:txBody>
          <a:bodyPr>
            <a:normAutofit/>
          </a:bodyPr>
          <a:lstStyle>
            <a:lvl1pPr marL="0" indent="0">
              <a:buNone/>
              <a:defRPr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5pPr marL="1828800" indent="0">
              <a:buNone/>
              <a:defRPr/>
            </a:lvl5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6" name="Text Placeholder 21"/>
          <p:cNvSpPr>
            <a:spLocks noGrp="1"/>
          </p:cNvSpPr>
          <p:nvPr>
            <p:ph type="body" sz="quarter" idx="14" hasCustomPrompt="1"/>
          </p:nvPr>
        </p:nvSpPr>
        <p:spPr>
          <a:xfrm>
            <a:off x="593725" y="5663278"/>
            <a:ext cx="3624263" cy="308750"/>
          </a:xfr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rgbClr val="F4C80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222" y="354608"/>
            <a:ext cx="565163" cy="75590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4183" y="354608"/>
            <a:ext cx="1456612" cy="53748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80706" y="396177"/>
            <a:ext cx="570409" cy="497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06086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/>
          <p:cNvCxnSpPr/>
          <p:nvPr userDrawn="1"/>
        </p:nvCxnSpPr>
        <p:spPr>
          <a:xfrm flipH="1">
            <a:off x="7928465" y="274888"/>
            <a:ext cx="1" cy="342389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 userDrawn="1"/>
        </p:nvCxnSpPr>
        <p:spPr>
          <a:xfrm>
            <a:off x="1" y="6555457"/>
            <a:ext cx="12191999" cy="0"/>
          </a:xfrm>
          <a:prstGeom prst="line">
            <a:avLst/>
          </a:prstGeom>
          <a:ln w="609600">
            <a:solidFill>
              <a:srgbClr val="F4C80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846668" y="1622323"/>
            <a:ext cx="10625667" cy="4727680"/>
          </a:xfrm>
        </p:spPr>
        <p:txBody>
          <a:bodyPr>
            <a:normAutofit/>
          </a:bodyPr>
          <a:lstStyle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1620283" y="274639"/>
            <a:ext cx="7674496" cy="700298"/>
          </a:xfrm>
        </p:spPr>
        <p:txBody>
          <a:bodyPr>
            <a:normAutofit/>
          </a:bodyPr>
          <a:lstStyle>
            <a:lvl1pPr algn="l">
              <a:defRPr sz="2600" b="1" baseline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</p:spPr>
        <p:txBody>
          <a:bodyPr/>
          <a:lstStyle/>
          <a:p>
            <a:fld id="{3B8ACF92-57AA-E548-9004-859C6DECF2ED}" type="slidenum">
              <a:rPr lang="en-US" smtClean="0"/>
              <a:t>‹#›</a:t>
            </a:fld>
            <a:endParaRPr lang="en-US"/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9950173" y="201415"/>
            <a:ext cx="0" cy="773522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796" y="221823"/>
            <a:ext cx="565163" cy="7559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2803" y="347595"/>
            <a:ext cx="1516793" cy="55283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8103" y="201415"/>
            <a:ext cx="1465898" cy="879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61852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M-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/>
          <p:cNvCxnSpPr/>
          <p:nvPr userDrawn="1"/>
        </p:nvCxnSpPr>
        <p:spPr>
          <a:xfrm flipH="1">
            <a:off x="7928465" y="274888"/>
            <a:ext cx="1" cy="342389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 userDrawn="1"/>
        </p:nvCxnSpPr>
        <p:spPr>
          <a:xfrm>
            <a:off x="1" y="6555457"/>
            <a:ext cx="12191999" cy="0"/>
          </a:xfrm>
          <a:prstGeom prst="line">
            <a:avLst/>
          </a:prstGeom>
          <a:ln w="609600">
            <a:solidFill>
              <a:srgbClr val="F4C80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846668" y="1622323"/>
            <a:ext cx="10625667" cy="4727680"/>
          </a:xfrm>
        </p:spPr>
        <p:txBody>
          <a:bodyPr>
            <a:normAutofit/>
          </a:bodyPr>
          <a:lstStyle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1620283" y="274639"/>
            <a:ext cx="7674496" cy="700298"/>
          </a:xfrm>
        </p:spPr>
        <p:txBody>
          <a:bodyPr>
            <a:normAutofit/>
          </a:bodyPr>
          <a:lstStyle>
            <a:lvl1pPr algn="l">
              <a:defRPr sz="2600" b="1" baseline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</p:spPr>
        <p:txBody>
          <a:bodyPr/>
          <a:lstStyle/>
          <a:p>
            <a:fld id="{3B8ACF92-57AA-E548-9004-859C6DECF2ED}" type="slidenum">
              <a:rPr lang="en-US" smtClean="0"/>
              <a:t>‹#›</a:t>
            </a:fld>
            <a:endParaRPr lang="en-US"/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9950173" y="201415"/>
            <a:ext cx="0" cy="773522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796" y="221823"/>
            <a:ext cx="565163" cy="7559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2803" y="347595"/>
            <a:ext cx="1516793" cy="552832"/>
          </a:xfrm>
          <a:prstGeom prst="rect">
            <a:avLst/>
          </a:prstGeom>
        </p:spPr>
      </p:pic>
      <p:sp>
        <p:nvSpPr>
          <p:cNvPr id="2" name="TextBox 1"/>
          <p:cNvSpPr txBox="1"/>
          <p:nvPr userDrawn="1"/>
        </p:nvSpPr>
        <p:spPr>
          <a:xfrm>
            <a:off x="10160000" y="436880"/>
            <a:ext cx="1656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GENM-A</a:t>
            </a:r>
          </a:p>
        </p:txBody>
      </p:sp>
    </p:spTree>
    <p:extLst>
      <p:ext uri="{BB962C8B-B14F-4D97-AF65-F5344CB8AC3E}">
        <p14:creationId xmlns:p14="http://schemas.microsoft.com/office/powerpoint/2010/main" val="377447846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M-A OCO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/>
          <p:cNvCxnSpPr/>
          <p:nvPr userDrawn="1"/>
        </p:nvCxnSpPr>
        <p:spPr>
          <a:xfrm flipH="1">
            <a:off x="7928465" y="274888"/>
            <a:ext cx="1" cy="342389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 userDrawn="1"/>
        </p:nvCxnSpPr>
        <p:spPr>
          <a:xfrm>
            <a:off x="1" y="6555457"/>
            <a:ext cx="12191999" cy="0"/>
          </a:xfrm>
          <a:prstGeom prst="line">
            <a:avLst/>
          </a:prstGeom>
          <a:ln w="609600">
            <a:solidFill>
              <a:srgbClr val="F4C80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846668" y="1622323"/>
            <a:ext cx="10625667" cy="4727680"/>
          </a:xfrm>
        </p:spPr>
        <p:txBody>
          <a:bodyPr>
            <a:normAutofit/>
          </a:bodyPr>
          <a:lstStyle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1620283" y="274639"/>
            <a:ext cx="7674496" cy="700298"/>
          </a:xfrm>
        </p:spPr>
        <p:txBody>
          <a:bodyPr>
            <a:normAutofit/>
          </a:bodyPr>
          <a:lstStyle>
            <a:lvl1pPr algn="l">
              <a:defRPr sz="2600" b="1" baseline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</p:spPr>
        <p:txBody>
          <a:bodyPr/>
          <a:lstStyle/>
          <a:p>
            <a:fld id="{3B8ACF92-57AA-E548-9004-859C6DECF2ED}" type="slidenum">
              <a:rPr lang="en-US" smtClean="0"/>
              <a:t>‹#›</a:t>
            </a:fld>
            <a:endParaRPr lang="en-US"/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9950173" y="201415"/>
            <a:ext cx="0" cy="773522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796" y="221823"/>
            <a:ext cx="565163" cy="7559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2803" y="347595"/>
            <a:ext cx="1516793" cy="552832"/>
          </a:xfrm>
          <a:prstGeom prst="rect">
            <a:avLst/>
          </a:prstGeom>
        </p:spPr>
      </p:pic>
      <p:sp>
        <p:nvSpPr>
          <p:cNvPr id="2" name="TextBox 1"/>
          <p:cNvSpPr txBox="1"/>
          <p:nvPr userDrawn="1"/>
        </p:nvSpPr>
        <p:spPr>
          <a:xfrm>
            <a:off x="10160000" y="436880"/>
            <a:ext cx="1656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GENM-A OCONUS</a:t>
            </a:r>
          </a:p>
        </p:txBody>
      </p:sp>
    </p:spTree>
    <p:extLst>
      <p:ext uri="{BB962C8B-B14F-4D97-AF65-F5344CB8AC3E}">
        <p14:creationId xmlns:p14="http://schemas.microsoft.com/office/powerpoint/2010/main" val="64601967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M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/>
          <p:cNvCxnSpPr/>
          <p:nvPr userDrawn="1"/>
        </p:nvCxnSpPr>
        <p:spPr>
          <a:xfrm flipH="1">
            <a:off x="7928465" y="274888"/>
            <a:ext cx="1" cy="342389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 userDrawn="1"/>
        </p:nvCxnSpPr>
        <p:spPr>
          <a:xfrm>
            <a:off x="1" y="6555457"/>
            <a:ext cx="12191999" cy="0"/>
          </a:xfrm>
          <a:prstGeom prst="line">
            <a:avLst/>
          </a:prstGeom>
          <a:ln w="609600">
            <a:solidFill>
              <a:srgbClr val="F4C80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846668" y="1622323"/>
            <a:ext cx="10625667" cy="4727680"/>
          </a:xfrm>
        </p:spPr>
        <p:txBody>
          <a:bodyPr>
            <a:normAutofit/>
          </a:bodyPr>
          <a:lstStyle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1620283" y="274639"/>
            <a:ext cx="7674496" cy="700298"/>
          </a:xfrm>
        </p:spPr>
        <p:txBody>
          <a:bodyPr>
            <a:normAutofit/>
          </a:bodyPr>
          <a:lstStyle>
            <a:lvl1pPr algn="l">
              <a:defRPr sz="2600" b="1" baseline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</p:spPr>
        <p:txBody>
          <a:bodyPr/>
          <a:lstStyle/>
          <a:p>
            <a:fld id="{3B8ACF92-57AA-E548-9004-859C6DECF2ED}" type="slidenum">
              <a:rPr lang="en-US" smtClean="0"/>
              <a:t>‹#›</a:t>
            </a:fld>
            <a:endParaRPr lang="en-US"/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9950173" y="201415"/>
            <a:ext cx="0" cy="773522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796" y="221823"/>
            <a:ext cx="565163" cy="7559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2803" y="347595"/>
            <a:ext cx="1516793" cy="55283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8103" y="463500"/>
            <a:ext cx="1465898" cy="355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32175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/>
          <p:cNvCxnSpPr/>
          <p:nvPr userDrawn="1"/>
        </p:nvCxnSpPr>
        <p:spPr>
          <a:xfrm flipH="1">
            <a:off x="7928465" y="274888"/>
            <a:ext cx="1" cy="342389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 userDrawn="1"/>
        </p:nvCxnSpPr>
        <p:spPr>
          <a:xfrm>
            <a:off x="1" y="6555457"/>
            <a:ext cx="12191999" cy="0"/>
          </a:xfrm>
          <a:prstGeom prst="line">
            <a:avLst/>
          </a:prstGeom>
          <a:ln w="609600">
            <a:solidFill>
              <a:srgbClr val="F4C80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846668" y="1622323"/>
            <a:ext cx="10625667" cy="4727680"/>
          </a:xfrm>
        </p:spPr>
        <p:txBody>
          <a:bodyPr>
            <a:normAutofit/>
          </a:bodyPr>
          <a:lstStyle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1620283" y="274639"/>
            <a:ext cx="7674496" cy="700298"/>
          </a:xfrm>
        </p:spPr>
        <p:txBody>
          <a:bodyPr>
            <a:normAutofit/>
          </a:bodyPr>
          <a:lstStyle>
            <a:lvl1pPr algn="l">
              <a:defRPr sz="2600" b="1" baseline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</p:spPr>
        <p:txBody>
          <a:bodyPr/>
          <a:lstStyle/>
          <a:p>
            <a:fld id="{3B8ACF92-57AA-E548-9004-859C6DECF2ED}" type="slidenum">
              <a:rPr lang="en-US" smtClean="0"/>
              <a:t>‹#›</a:t>
            </a:fld>
            <a:endParaRPr lang="en-US"/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9950173" y="201415"/>
            <a:ext cx="0" cy="773522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796" y="221823"/>
            <a:ext cx="565163" cy="7559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2803" y="347595"/>
            <a:ext cx="1516793" cy="55283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009"/>
          <a:stretch/>
        </p:blipFill>
        <p:spPr>
          <a:xfrm>
            <a:off x="10042192" y="201415"/>
            <a:ext cx="1430143" cy="906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50400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/>
          <p:cNvCxnSpPr/>
          <p:nvPr userDrawn="1"/>
        </p:nvCxnSpPr>
        <p:spPr>
          <a:xfrm flipH="1">
            <a:off x="7928465" y="274888"/>
            <a:ext cx="1" cy="342389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 userDrawn="1"/>
        </p:nvCxnSpPr>
        <p:spPr>
          <a:xfrm>
            <a:off x="1" y="6555457"/>
            <a:ext cx="12191999" cy="0"/>
          </a:xfrm>
          <a:prstGeom prst="line">
            <a:avLst/>
          </a:prstGeom>
          <a:ln w="609600">
            <a:solidFill>
              <a:srgbClr val="F4C80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846668" y="1622323"/>
            <a:ext cx="10625667" cy="4727680"/>
          </a:xfrm>
        </p:spPr>
        <p:txBody>
          <a:bodyPr>
            <a:normAutofit/>
          </a:bodyPr>
          <a:lstStyle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1620283" y="274639"/>
            <a:ext cx="7674496" cy="700298"/>
          </a:xfrm>
        </p:spPr>
        <p:txBody>
          <a:bodyPr>
            <a:normAutofit/>
          </a:bodyPr>
          <a:lstStyle>
            <a:lvl1pPr algn="l">
              <a:defRPr sz="2600" b="1" baseline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</p:spPr>
        <p:txBody>
          <a:bodyPr/>
          <a:lstStyle/>
          <a:p>
            <a:fld id="{3B8ACF92-57AA-E548-9004-859C6DECF2ED}" type="slidenum">
              <a:rPr lang="en-US" smtClean="0"/>
              <a:t>‹#›</a:t>
            </a:fld>
            <a:endParaRPr lang="en-US"/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9950173" y="201415"/>
            <a:ext cx="0" cy="773522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796" y="221823"/>
            <a:ext cx="565163" cy="7559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2803" y="347595"/>
            <a:ext cx="1516793" cy="55283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0752" y="235304"/>
            <a:ext cx="826890" cy="826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78684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/>
          <p:cNvCxnSpPr/>
          <p:nvPr userDrawn="1"/>
        </p:nvCxnSpPr>
        <p:spPr>
          <a:xfrm flipH="1">
            <a:off x="7928465" y="274888"/>
            <a:ext cx="1" cy="342389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 userDrawn="1"/>
        </p:nvCxnSpPr>
        <p:spPr>
          <a:xfrm>
            <a:off x="1" y="6555457"/>
            <a:ext cx="12191999" cy="0"/>
          </a:xfrm>
          <a:prstGeom prst="line">
            <a:avLst/>
          </a:prstGeom>
          <a:ln w="609600">
            <a:solidFill>
              <a:srgbClr val="F4C80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846668" y="1622323"/>
            <a:ext cx="10625667" cy="4727680"/>
          </a:xfrm>
        </p:spPr>
        <p:txBody>
          <a:bodyPr>
            <a:normAutofit/>
          </a:bodyPr>
          <a:lstStyle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1620283" y="274639"/>
            <a:ext cx="7674496" cy="700298"/>
          </a:xfrm>
        </p:spPr>
        <p:txBody>
          <a:bodyPr>
            <a:normAutofit/>
          </a:bodyPr>
          <a:lstStyle>
            <a:lvl1pPr algn="l">
              <a:defRPr sz="2600" b="1" baseline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</p:spPr>
        <p:txBody>
          <a:bodyPr/>
          <a:lstStyle/>
          <a:p>
            <a:fld id="{3B8ACF92-57AA-E548-9004-859C6DECF2ED}" type="slidenum">
              <a:rPr lang="en-US" smtClean="0"/>
              <a:t>‹#›</a:t>
            </a:fld>
            <a:endParaRPr lang="en-US"/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9950173" y="201415"/>
            <a:ext cx="0" cy="773522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796" y="221823"/>
            <a:ext cx="565163" cy="7559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2803" y="347595"/>
            <a:ext cx="1516793" cy="55283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4991" y="274639"/>
            <a:ext cx="749410" cy="870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1814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/>
          <p:cNvCxnSpPr/>
          <p:nvPr userDrawn="1"/>
        </p:nvCxnSpPr>
        <p:spPr>
          <a:xfrm flipH="1">
            <a:off x="7928465" y="274888"/>
            <a:ext cx="1" cy="342389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 userDrawn="1"/>
        </p:nvCxnSpPr>
        <p:spPr>
          <a:xfrm>
            <a:off x="1" y="6555457"/>
            <a:ext cx="12191999" cy="0"/>
          </a:xfrm>
          <a:prstGeom prst="line">
            <a:avLst/>
          </a:prstGeom>
          <a:ln w="609600">
            <a:solidFill>
              <a:srgbClr val="F4C80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846668" y="1622323"/>
            <a:ext cx="10625667" cy="4727680"/>
          </a:xfrm>
        </p:spPr>
        <p:txBody>
          <a:bodyPr>
            <a:normAutofit/>
          </a:bodyPr>
          <a:lstStyle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1620283" y="274639"/>
            <a:ext cx="7674496" cy="700298"/>
          </a:xfrm>
        </p:spPr>
        <p:txBody>
          <a:bodyPr>
            <a:normAutofit/>
          </a:bodyPr>
          <a:lstStyle>
            <a:lvl1pPr algn="l">
              <a:defRPr sz="2600" b="1" baseline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</p:spPr>
        <p:txBody>
          <a:bodyPr/>
          <a:lstStyle/>
          <a:p>
            <a:fld id="{3B8ACF92-57AA-E548-9004-859C6DECF2ED}" type="slidenum">
              <a:rPr lang="en-US" smtClean="0"/>
              <a:t>‹#›</a:t>
            </a:fld>
            <a:endParaRPr lang="en-US"/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9950173" y="201415"/>
            <a:ext cx="0" cy="773522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796" y="221823"/>
            <a:ext cx="565163" cy="7559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2803" y="347595"/>
            <a:ext cx="1516793" cy="55283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475" y="274639"/>
            <a:ext cx="694442" cy="870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67918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/>
          <p:cNvCxnSpPr/>
          <p:nvPr userDrawn="1"/>
        </p:nvCxnSpPr>
        <p:spPr>
          <a:xfrm flipH="1">
            <a:off x="7928465" y="274888"/>
            <a:ext cx="1" cy="342389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 userDrawn="1"/>
        </p:nvCxnSpPr>
        <p:spPr>
          <a:xfrm>
            <a:off x="1" y="6555457"/>
            <a:ext cx="12191999" cy="0"/>
          </a:xfrm>
          <a:prstGeom prst="line">
            <a:avLst/>
          </a:prstGeom>
          <a:ln w="609600">
            <a:solidFill>
              <a:srgbClr val="F4C80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846668" y="1622323"/>
            <a:ext cx="10625667" cy="4727680"/>
          </a:xfrm>
        </p:spPr>
        <p:txBody>
          <a:bodyPr>
            <a:normAutofit/>
          </a:bodyPr>
          <a:lstStyle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1620283" y="274639"/>
            <a:ext cx="7674496" cy="700298"/>
          </a:xfrm>
        </p:spPr>
        <p:txBody>
          <a:bodyPr>
            <a:normAutofit/>
          </a:bodyPr>
          <a:lstStyle>
            <a:lvl1pPr algn="l">
              <a:defRPr sz="2600" b="1" baseline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</p:spPr>
        <p:txBody>
          <a:bodyPr/>
          <a:lstStyle/>
          <a:p>
            <a:fld id="{3B8ACF92-57AA-E548-9004-859C6DECF2ED}" type="slidenum">
              <a:rPr lang="en-US" smtClean="0"/>
              <a:t>‹#›</a:t>
            </a:fld>
            <a:endParaRPr lang="en-US"/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9950173" y="201415"/>
            <a:ext cx="0" cy="773522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796" y="221823"/>
            <a:ext cx="565163" cy="7559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2803" y="347595"/>
            <a:ext cx="1516793" cy="55283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0751" y="274639"/>
            <a:ext cx="814116" cy="793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02897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/>
          <p:cNvCxnSpPr/>
          <p:nvPr userDrawn="1"/>
        </p:nvCxnSpPr>
        <p:spPr>
          <a:xfrm flipH="1">
            <a:off x="7928465" y="274888"/>
            <a:ext cx="1" cy="342389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 userDrawn="1"/>
        </p:nvCxnSpPr>
        <p:spPr>
          <a:xfrm>
            <a:off x="1" y="6555457"/>
            <a:ext cx="12191999" cy="0"/>
          </a:xfrm>
          <a:prstGeom prst="line">
            <a:avLst/>
          </a:prstGeom>
          <a:ln w="609600">
            <a:solidFill>
              <a:srgbClr val="F4C80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846668" y="1622323"/>
            <a:ext cx="10625667" cy="4727680"/>
          </a:xfrm>
        </p:spPr>
        <p:txBody>
          <a:bodyPr>
            <a:normAutofit/>
          </a:bodyPr>
          <a:lstStyle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1620283" y="274639"/>
            <a:ext cx="7674496" cy="700298"/>
          </a:xfrm>
        </p:spPr>
        <p:txBody>
          <a:bodyPr>
            <a:normAutofit/>
          </a:bodyPr>
          <a:lstStyle>
            <a:lvl1pPr algn="l">
              <a:defRPr sz="2600" b="1" baseline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</p:spPr>
        <p:txBody>
          <a:bodyPr/>
          <a:lstStyle/>
          <a:p>
            <a:fld id="{3B8ACF92-57AA-E548-9004-859C6DECF2ED}" type="slidenum">
              <a:rPr lang="en-US" smtClean="0"/>
              <a:t>‹#›</a:t>
            </a:fld>
            <a:endParaRPr lang="en-US"/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9950173" y="201415"/>
            <a:ext cx="0" cy="773522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796" y="221823"/>
            <a:ext cx="565163" cy="7559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2803" y="347595"/>
            <a:ext cx="1516793" cy="55283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475" y="201415"/>
            <a:ext cx="895116" cy="831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4332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4" y="0"/>
            <a:ext cx="12181172" cy="6858000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1FE9A-8DE2-4994-96FA-9D6268BFB7BD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06388" y="2040904"/>
            <a:ext cx="4392612" cy="4286889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5317867" y="1828800"/>
            <a:ext cx="6314152" cy="43481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306388" y="1062400"/>
            <a:ext cx="4392945" cy="457509"/>
          </a:xfrm>
        </p:spPr>
        <p:txBody>
          <a:bodyPr>
            <a:normAutofit/>
          </a:bodyPr>
          <a:lstStyle>
            <a:lvl1pPr marL="0" indent="0">
              <a:buNone/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5pPr marL="1828800" indent="0">
              <a:buNone/>
              <a:defRPr/>
            </a:lvl5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4" name="Text Placeholder 15"/>
          <p:cNvSpPr>
            <a:spLocks noGrp="1"/>
          </p:cNvSpPr>
          <p:nvPr>
            <p:ph type="body" sz="quarter" idx="14" hasCustomPrompt="1"/>
          </p:nvPr>
        </p:nvSpPr>
        <p:spPr>
          <a:xfrm>
            <a:off x="306388" y="1609823"/>
            <a:ext cx="4392945" cy="431081"/>
          </a:xfrm>
        </p:spPr>
        <p:txBody>
          <a:bodyPr>
            <a:normAutofit/>
          </a:bodyPr>
          <a:lstStyle>
            <a:lvl1pPr marL="0" indent="0">
              <a:buNone/>
              <a:defRPr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5pPr marL="1828800" indent="0">
              <a:buNone/>
              <a:defRPr/>
            </a:lvl5pPr>
          </a:lstStyle>
          <a:p>
            <a:r>
              <a:rPr lang="en-US" dirty="0"/>
              <a:t>Click to edit Subtitle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5078" y="291034"/>
            <a:ext cx="1414413" cy="52191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387" y="291033"/>
            <a:ext cx="546930" cy="7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29893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/>
          <p:cNvCxnSpPr/>
          <p:nvPr userDrawn="1"/>
        </p:nvCxnSpPr>
        <p:spPr>
          <a:xfrm flipH="1">
            <a:off x="7928465" y="274888"/>
            <a:ext cx="1" cy="342389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 userDrawn="1"/>
        </p:nvCxnSpPr>
        <p:spPr>
          <a:xfrm>
            <a:off x="1" y="6555457"/>
            <a:ext cx="12191999" cy="0"/>
          </a:xfrm>
          <a:prstGeom prst="line">
            <a:avLst/>
          </a:prstGeom>
          <a:ln w="609600">
            <a:solidFill>
              <a:srgbClr val="F4C80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846668" y="1622323"/>
            <a:ext cx="10625667" cy="4727680"/>
          </a:xfrm>
        </p:spPr>
        <p:txBody>
          <a:bodyPr>
            <a:normAutofit/>
          </a:bodyPr>
          <a:lstStyle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1620283" y="369525"/>
            <a:ext cx="7674496" cy="700298"/>
          </a:xfrm>
        </p:spPr>
        <p:txBody>
          <a:bodyPr>
            <a:normAutofit/>
          </a:bodyPr>
          <a:lstStyle>
            <a:lvl1pPr algn="l">
              <a:defRPr sz="2600" b="1" baseline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AA1BA8-D98B-8A0B-F403-48E13395A6B1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EE31FE9A-8DE2-4994-96FA-9D6268BFB7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64865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TE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/>
          <p:cNvCxnSpPr/>
          <p:nvPr userDrawn="1"/>
        </p:nvCxnSpPr>
        <p:spPr>
          <a:xfrm flipH="1">
            <a:off x="7928465" y="274888"/>
            <a:ext cx="1" cy="342389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 userDrawn="1"/>
        </p:nvCxnSpPr>
        <p:spPr>
          <a:xfrm>
            <a:off x="1" y="6555457"/>
            <a:ext cx="12191999" cy="0"/>
          </a:xfrm>
          <a:prstGeom prst="line">
            <a:avLst/>
          </a:prstGeom>
          <a:ln w="609600">
            <a:solidFill>
              <a:srgbClr val="F4C80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846668" y="1622323"/>
            <a:ext cx="10625667" cy="4727680"/>
          </a:xfrm>
        </p:spPr>
        <p:txBody>
          <a:bodyPr>
            <a:normAutofit/>
          </a:bodyPr>
          <a:lstStyle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1620283" y="274639"/>
            <a:ext cx="7674496" cy="700298"/>
          </a:xfrm>
        </p:spPr>
        <p:txBody>
          <a:bodyPr>
            <a:normAutofit/>
          </a:bodyPr>
          <a:lstStyle>
            <a:lvl1pPr algn="l">
              <a:defRPr sz="2600" b="1" baseline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</p:spPr>
        <p:txBody>
          <a:bodyPr/>
          <a:lstStyle/>
          <a:p>
            <a:fld id="{3B8ACF92-57AA-E548-9004-859C6DECF2ED}" type="slidenum">
              <a:rPr lang="en-US" smtClean="0"/>
              <a:t>‹#›</a:t>
            </a:fld>
            <a:endParaRPr lang="en-US"/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9950173" y="201415"/>
            <a:ext cx="0" cy="773522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796" y="221823"/>
            <a:ext cx="565163" cy="7559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2803" y="347595"/>
            <a:ext cx="1516793" cy="552832"/>
          </a:xfrm>
          <a:prstGeom prst="rect">
            <a:avLst/>
          </a:prstGeom>
        </p:spPr>
      </p:pic>
      <p:pic>
        <p:nvPicPr>
          <p:cNvPr id="15" name="Picture 14" descr="ALTESS Logo - CMYK.EPS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23" y="407156"/>
            <a:ext cx="1557980" cy="356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41376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ES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/>
          <p:cNvCxnSpPr/>
          <p:nvPr userDrawn="1"/>
        </p:nvCxnSpPr>
        <p:spPr>
          <a:xfrm flipH="1">
            <a:off x="7928465" y="274888"/>
            <a:ext cx="1" cy="342389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 userDrawn="1"/>
        </p:nvCxnSpPr>
        <p:spPr>
          <a:xfrm>
            <a:off x="1" y="6555457"/>
            <a:ext cx="12191999" cy="0"/>
          </a:xfrm>
          <a:prstGeom prst="line">
            <a:avLst/>
          </a:prstGeom>
          <a:ln w="609600">
            <a:solidFill>
              <a:srgbClr val="F4C80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846668" y="1622323"/>
            <a:ext cx="10625667" cy="4727680"/>
          </a:xfrm>
        </p:spPr>
        <p:txBody>
          <a:bodyPr>
            <a:normAutofit/>
          </a:bodyPr>
          <a:lstStyle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1620283" y="274639"/>
            <a:ext cx="7674496" cy="700298"/>
          </a:xfrm>
        </p:spPr>
        <p:txBody>
          <a:bodyPr>
            <a:normAutofit/>
          </a:bodyPr>
          <a:lstStyle>
            <a:lvl1pPr algn="l">
              <a:defRPr sz="2600" b="1" baseline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</p:spPr>
        <p:txBody>
          <a:bodyPr/>
          <a:lstStyle/>
          <a:p>
            <a:fld id="{3B8ACF92-57AA-E548-9004-859C6DECF2ED}" type="slidenum">
              <a:rPr lang="en-US" smtClean="0"/>
              <a:t>‹#›</a:t>
            </a:fld>
            <a:endParaRPr lang="en-US"/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9950173" y="201415"/>
            <a:ext cx="0" cy="773522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796" y="221823"/>
            <a:ext cx="565163" cy="7559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2803" y="347595"/>
            <a:ext cx="1516793" cy="552832"/>
          </a:xfrm>
          <a:prstGeom prst="rect">
            <a:avLst/>
          </a:prstGeom>
        </p:spPr>
      </p:pic>
      <p:pic>
        <p:nvPicPr>
          <p:cNvPr id="14" name="Picture 13" descr="AESMS FINAL.PN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838" y="274639"/>
            <a:ext cx="733171" cy="733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49756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/>
          <p:cNvCxnSpPr/>
          <p:nvPr userDrawn="1"/>
        </p:nvCxnSpPr>
        <p:spPr>
          <a:xfrm flipH="1">
            <a:off x="7928465" y="274888"/>
            <a:ext cx="1" cy="342389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 userDrawn="1"/>
        </p:nvCxnSpPr>
        <p:spPr>
          <a:xfrm>
            <a:off x="1" y="6555457"/>
            <a:ext cx="12191999" cy="0"/>
          </a:xfrm>
          <a:prstGeom prst="line">
            <a:avLst/>
          </a:prstGeom>
          <a:ln w="609600">
            <a:solidFill>
              <a:srgbClr val="F4C80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846668" y="1622323"/>
            <a:ext cx="10625667" cy="4727680"/>
          </a:xfrm>
        </p:spPr>
        <p:txBody>
          <a:bodyPr>
            <a:normAutofit/>
          </a:bodyPr>
          <a:lstStyle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1620283" y="274639"/>
            <a:ext cx="7674496" cy="700298"/>
          </a:xfrm>
        </p:spPr>
        <p:txBody>
          <a:bodyPr>
            <a:normAutofit/>
          </a:bodyPr>
          <a:lstStyle>
            <a:lvl1pPr algn="l">
              <a:defRPr sz="2600" b="1" baseline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</p:spPr>
        <p:txBody>
          <a:bodyPr/>
          <a:lstStyle/>
          <a:p>
            <a:fld id="{3B8ACF92-57AA-E548-9004-859C6DECF2ED}" type="slidenum">
              <a:rPr lang="en-US" smtClean="0"/>
              <a:t>‹#›</a:t>
            </a:fld>
            <a:endParaRPr lang="en-US"/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9950173" y="201415"/>
            <a:ext cx="0" cy="773522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796" y="221823"/>
            <a:ext cx="565163" cy="7559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2803" y="347595"/>
            <a:ext cx="1516793" cy="552832"/>
          </a:xfrm>
          <a:prstGeom prst="rect">
            <a:avLst/>
          </a:prstGeom>
        </p:spPr>
      </p:pic>
      <p:pic>
        <p:nvPicPr>
          <p:cNvPr id="16" name="Picture 15" descr="HR Solutions Logo.pn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4990" y="267807"/>
            <a:ext cx="782176" cy="834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01298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E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/>
          <p:cNvCxnSpPr/>
          <p:nvPr userDrawn="1"/>
        </p:nvCxnSpPr>
        <p:spPr>
          <a:xfrm flipH="1">
            <a:off x="7928465" y="274888"/>
            <a:ext cx="1" cy="342389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 userDrawn="1"/>
        </p:nvCxnSpPr>
        <p:spPr>
          <a:xfrm>
            <a:off x="1" y="6555457"/>
            <a:ext cx="12191999" cy="0"/>
          </a:xfrm>
          <a:prstGeom prst="line">
            <a:avLst/>
          </a:prstGeom>
          <a:ln w="609600">
            <a:solidFill>
              <a:srgbClr val="F4C80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846668" y="1622323"/>
            <a:ext cx="10625667" cy="4727680"/>
          </a:xfrm>
        </p:spPr>
        <p:txBody>
          <a:bodyPr>
            <a:normAutofit/>
          </a:bodyPr>
          <a:lstStyle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1620283" y="274639"/>
            <a:ext cx="7674496" cy="700298"/>
          </a:xfrm>
        </p:spPr>
        <p:txBody>
          <a:bodyPr>
            <a:normAutofit/>
          </a:bodyPr>
          <a:lstStyle>
            <a:lvl1pPr algn="l">
              <a:defRPr sz="2600" b="1" baseline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</p:spPr>
        <p:txBody>
          <a:bodyPr/>
          <a:lstStyle/>
          <a:p>
            <a:fld id="{3B8ACF92-57AA-E548-9004-859C6DECF2ED}" type="slidenum">
              <a:rPr lang="en-US" smtClean="0"/>
              <a:t>‹#›</a:t>
            </a:fld>
            <a:endParaRPr lang="en-US"/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9950173" y="201415"/>
            <a:ext cx="0" cy="773522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796" y="221823"/>
            <a:ext cx="565163" cy="7559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2803" y="347595"/>
            <a:ext cx="1516793" cy="55283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8252" y="418498"/>
            <a:ext cx="1565405" cy="449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03796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/>
          <p:cNvCxnSpPr/>
          <p:nvPr userDrawn="1"/>
        </p:nvCxnSpPr>
        <p:spPr>
          <a:xfrm flipH="1">
            <a:off x="7928465" y="274888"/>
            <a:ext cx="1" cy="342389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 userDrawn="1"/>
        </p:nvCxnSpPr>
        <p:spPr>
          <a:xfrm>
            <a:off x="1" y="6555457"/>
            <a:ext cx="12191999" cy="0"/>
          </a:xfrm>
          <a:prstGeom prst="line">
            <a:avLst/>
          </a:prstGeom>
          <a:ln w="609600">
            <a:solidFill>
              <a:srgbClr val="F4C80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846668" y="1622323"/>
            <a:ext cx="10625667" cy="4727680"/>
          </a:xfrm>
        </p:spPr>
        <p:txBody>
          <a:bodyPr>
            <a:normAutofit/>
          </a:bodyPr>
          <a:lstStyle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1620283" y="274639"/>
            <a:ext cx="7674496" cy="700298"/>
          </a:xfrm>
        </p:spPr>
        <p:txBody>
          <a:bodyPr>
            <a:normAutofit/>
          </a:bodyPr>
          <a:lstStyle>
            <a:lvl1pPr algn="l">
              <a:defRPr sz="2600" b="1" baseline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</p:spPr>
        <p:txBody>
          <a:bodyPr/>
          <a:lstStyle/>
          <a:p>
            <a:fld id="{3B8ACF92-57AA-E548-9004-859C6DECF2ED}" type="slidenum">
              <a:rPr lang="en-US" smtClean="0"/>
              <a:t>‹#›</a:t>
            </a:fld>
            <a:endParaRPr lang="en-US"/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9950173" y="201415"/>
            <a:ext cx="0" cy="773522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796" y="221823"/>
            <a:ext cx="565163" cy="7559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2803" y="347595"/>
            <a:ext cx="1516793" cy="552832"/>
          </a:xfrm>
          <a:prstGeom prst="rect">
            <a:avLst/>
          </a:prstGeom>
        </p:spPr>
      </p:pic>
      <p:pic>
        <p:nvPicPr>
          <p:cNvPr id="15" name="Picture 14" descr="EC-Logo_4C.pn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4990" y="249732"/>
            <a:ext cx="753807" cy="623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91689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C2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/>
          <p:cNvCxnSpPr/>
          <p:nvPr userDrawn="1"/>
        </p:nvCxnSpPr>
        <p:spPr>
          <a:xfrm flipH="1">
            <a:off x="7928465" y="274888"/>
            <a:ext cx="1" cy="342389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 userDrawn="1"/>
        </p:nvCxnSpPr>
        <p:spPr>
          <a:xfrm>
            <a:off x="1" y="6555457"/>
            <a:ext cx="12191999" cy="0"/>
          </a:xfrm>
          <a:prstGeom prst="line">
            <a:avLst/>
          </a:prstGeom>
          <a:ln w="609600">
            <a:solidFill>
              <a:srgbClr val="F4C80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846668" y="1622323"/>
            <a:ext cx="10625667" cy="4727680"/>
          </a:xfrm>
        </p:spPr>
        <p:txBody>
          <a:bodyPr>
            <a:normAutofit/>
          </a:bodyPr>
          <a:lstStyle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1620283" y="274639"/>
            <a:ext cx="7674496" cy="700298"/>
          </a:xfrm>
        </p:spPr>
        <p:txBody>
          <a:bodyPr>
            <a:normAutofit/>
          </a:bodyPr>
          <a:lstStyle>
            <a:lvl1pPr algn="l">
              <a:defRPr sz="2600" b="1" baseline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</p:spPr>
        <p:txBody>
          <a:bodyPr/>
          <a:lstStyle/>
          <a:p>
            <a:fld id="{3B8ACF92-57AA-E548-9004-859C6DECF2ED}" type="slidenum">
              <a:rPr lang="en-US" smtClean="0"/>
              <a:t>‹#›</a:t>
            </a:fld>
            <a:endParaRPr lang="en-US"/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9950173" y="201415"/>
            <a:ext cx="0" cy="773522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796" y="221823"/>
            <a:ext cx="565163" cy="7559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2803" y="347595"/>
            <a:ext cx="1516793" cy="552832"/>
          </a:xfrm>
          <a:prstGeom prst="rect">
            <a:avLst/>
          </a:prstGeom>
        </p:spPr>
      </p:pic>
      <p:pic>
        <p:nvPicPr>
          <p:cNvPr id="14" name="Picture 13" descr="EC2M Logo_300dpi.pn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8669" y="347594"/>
            <a:ext cx="1162405" cy="552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26627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H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/>
          <p:cNvCxnSpPr/>
          <p:nvPr userDrawn="1"/>
        </p:nvCxnSpPr>
        <p:spPr>
          <a:xfrm flipH="1">
            <a:off x="7928465" y="274888"/>
            <a:ext cx="1" cy="342389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 userDrawn="1"/>
        </p:nvCxnSpPr>
        <p:spPr>
          <a:xfrm>
            <a:off x="1" y="6555457"/>
            <a:ext cx="12191999" cy="0"/>
          </a:xfrm>
          <a:prstGeom prst="line">
            <a:avLst/>
          </a:prstGeom>
          <a:ln w="609600">
            <a:solidFill>
              <a:srgbClr val="F4C80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846668" y="1622323"/>
            <a:ext cx="10625667" cy="4727680"/>
          </a:xfrm>
        </p:spPr>
        <p:txBody>
          <a:bodyPr>
            <a:normAutofit/>
          </a:bodyPr>
          <a:lstStyle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1620283" y="274639"/>
            <a:ext cx="7674496" cy="700298"/>
          </a:xfrm>
        </p:spPr>
        <p:txBody>
          <a:bodyPr>
            <a:normAutofit/>
          </a:bodyPr>
          <a:lstStyle>
            <a:lvl1pPr algn="l">
              <a:defRPr sz="2600" b="1" baseline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</p:spPr>
        <p:txBody>
          <a:bodyPr/>
          <a:lstStyle/>
          <a:p>
            <a:fld id="{3B8ACF92-57AA-E548-9004-859C6DECF2ED}" type="slidenum">
              <a:rPr lang="en-US" smtClean="0"/>
              <a:t>‹#›</a:t>
            </a:fld>
            <a:endParaRPr lang="en-US"/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9950173" y="201415"/>
            <a:ext cx="0" cy="773522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796" y="221823"/>
            <a:ext cx="565163" cy="7559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2803" y="347595"/>
            <a:ext cx="1516793" cy="55283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678" y="274639"/>
            <a:ext cx="711298" cy="711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49363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050571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able Slide Templ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able Placeholder 3"/>
          <p:cNvSpPr>
            <a:spLocks noGrp="1"/>
          </p:cNvSpPr>
          <p:nvPr>
            <p:ph type="tbl" sz="quarter" idx="10"/>
          </p:nvPr>
        </p:nvSpPr>
        <p:spPr>
          <a:xfrm>
            <a:off x="494776" y="1154547"/>
            <a:ext cx="11217704" cy="50053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1957268" y="199678"/>
            <a:ext cx="8168139" cy="645849"/>
          </a:xfrm>
          <a:prstGeom prst="rect">
            <a:avLst/>
          </a:prstGeom>
        </p:spPr>
        <p:txBody>
          <a:bodyPr lIns="0" tIns="0" rIns="0" bIns="0" anchor="b"/>
          <a:lstStyle>
            <a:lvl1pPr algn="ctr">
              <a:lnSpc>
                <a:spcPct val="100000"/>
              </a:lnSpc>
              <a:defRPr sz="2400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0" y="908776"/>
            <a:ext cx="12192000" cy="0"/>
          </a:xfrm>
          <a:prstGeom prst="line">
            <a:avLst/>
          </a:prstGeom>
          <a:ln w="12700" cmpd="sng">
            <a:solidFill>
              <a:srgbClr val="0D095E"/>
            </a:solidFill>
          </a:ln>
          <a:effectLst>
            <a:outerShdw blurRad="25400" dist="127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0" y="851999"/>
            <a:ext cx="12192000" cy="0"/>
          </a:xfrm>
          <a:prstGeom prst="line">
            <a:avLst/>
          </a:prstGeom>
          <a:ln w="9525" cmpd="sng">
            <a:solidFill>
              <a:srgbClr val="CC0000"/>
            </a:solidFill>
          </a:ln>
          <a:effectLst>
            <a:outerShdw blurRad="25400" dist="127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ArmyStarlogo-blk-gld2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363" y="43319"/>
            <a:ext cx="791331" cy="75190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5407" y="235386"/>
            <a:ext cx="2012019" cy="57443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7AEF8FC-7CD9-ABBB-FFF7-CB038AD5E003}"/>
              </a:ext>
            </a:extLst>
          </p:cNvPr>
          <p:cNvSpPr/>
          <p:nvPr userDrawn="1"/>
        </p:nvSpPr>
        <p:spPr>
          <a:xfrm>
            <a:off x="5936785" y="6469695"/>
            <a:ext cx="266073" cy="195230"/>
          </a:xfrm>
          <a:prstGeom prst="rect">
            <a:avLst/>
          </a:prstGeom>
        </p:spPr>
        <p:txBody>
          <a:bodyPr wrap="none" lIns="71425" tIns="35711" rIns="71425" bIns="35711">
            <a:spAutoFit/>
          </a:bodyPr>
          <a:lstStyle/>
          <a:p>
            <a:fld id="{73746A90-2F80-42F4-BF37-F905A9036AF2}" type="slidenum">
              <a:rPr lang="en-US" sz="800" b="0" smtClean="0">
                <a:solidFill>
                  <a:srgbClr val="7F7F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/>
              <a:t>‹#›</a:t>
            </a:fld>
            <a:endParaRPr lang="en-US" sz="800" b="0">
              <a:solidFill>
                <a:srgbClr val="7F7F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F5780DA-0983-2380-53C0-B1C8A3B3B671}"/>
              </a:ext>
            </a:extLst>
          </p:cNvPr>
          <p:cNvGrpSpPr/>
          <p:nvPr userDrawn="1"/>
        </p:nvGrpSpPr>
        <p:grpSpPr>
          <a:xfrm>
            <a:off x="164124" y="6466087"/>
            <a:ext cx="1609969" cy="323453"/>
            <a:chOff x="240323" y="6439175"/>
            <a:chExt cx="1207477" cy="323453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BEAD50E-E5C3-2A24-5E16-E10624C792D3}"/>
                </a:ext>
              </a:extLst>
            </p:cNvPr>
            <p:cNvSpPr/>
            <p:nvPr userDrawn="1"/>
          </p:nvSpPr>
          <p:spPr bwMode="auto">
            <a:xfrm>
              <a:off x="240323" y="6492997"/>
              <a:ext cx="1207477" cy="269631"/>
            </a:xfrm>
            <a:prstGeom prst="rect">
              <a:avLst/>
            </a:prstGeom>
            <a:solidFill>
              <a:srgbClr val="000000"/>
            </a:solidFill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</a:endParaRPr>
            </a:p>
          </p:txBody>
        </p:sp>
        <p:pic>
          <p:nvPicPr>
            <p:cNvPr id="15" name="Picture 14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D7C9D314-B896-375F-4B37-A2A144F766A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323" y="6439175"/>
              <a:ext cx="1207477" cy="31943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582510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4" y="0"/>
            <a:ext cx="12181172" cy="6858000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1FE9A-8DE2-4994-96FA-9D6268BFB7B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06387" y="2140165"/>
            <a:ext cx="6859956" cy="397783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6"/>
          </p:nvPr>
        </p:nvSpPr>
        <p:spPr>
          <a:xfrm>
            <a:off x="7815263" y="1828800"/>
            <a:ext cx="3902075" cy="41671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306387" y="1090957"/>
            <a:ext cx="4392945" cy="457509"/>
          </a:xfrm>
        </p:spPr>
        <p:txBody>
          <a:bodyPr>
            <a:normAutofit/>
          </a:bodyPr>
          <a:lstStyle>
            <a:lvl1pPr marL="0" indent="0">
              <a:buNone/>
              <a:defRPr sz="2800" b="1">
                <a:solidFill>
                  <a:srgbClr val="F4C80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5pPr marL="1828800" indent="0">
              <a:buNone/>
              <a:defRPr/>
            </a:lvl5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1" name="Text Placeholder 15"/>
          <p:cNvSpPr>
            <a:spLocks noGrp="1"/>
          </p:cNvSpPr>
          <p:nvPr>
            <p:ph type="body" sz="quarter" idx="14" hasCustomPrompt="1"/>
          </p:nvPr>
        </p:nvSpPr>
        <p:spPr>
          <a:xfrm>
            <a:off x="306387" y="1638380"/>
            <a:ext cx="4392945" cy="431081"/>
          </a:xfrm>
        </p:spPr>
        <p:txBody>
          <a:bodyPr>
            <a:normAutofit/>
          </a:bodyPr>
          <a:lstStyle>
            <a:lvl1pPr marL="0" indent="0">
              <a:buNone/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5pPr marL="1828800" indent="0">
              <a:buNone/>
              <a:defRPr/>
            </a:lvl5pPr>
          </a:lstStyle>
          <a:p>
            <a:r>
              <a:rPr lang="en-US" dirty="0"/>
              <a:t>Click to edit Subtitle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5078" y="291034"/>
            <a:ext cx="1414413" cy="52191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387" y="291033"/>
            <a:ext cx="546930" cy="7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90297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solidFill>
          <a:srgbClr val="221F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0802D137-2EB3-A710-6765-395D82AB0D9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22157" y="1560638"/>
            <a:ext cx="9144000" cy="1769814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pPr algn="l"/>
            <a:r>
              <a:rPr lang="en-US" sz="3600" dirty="0">
                <a:solidFill>
                  <a:schemeClr val="bg1"/>
                </a:solidFill>
                <a:latin typeface="Arial"/>
                <a:cs typeface="Arial"/>
              </a:rPr>
              <a:t>PEO EIS</a:t>
            </a:r>
            <a:br>
              <a:rPr lang="en-US" sz="3600" dirty="0">
                <a:solidFill>
                  <a:srgbClr val="FFCC01"/>
                </a:solidFill>
                <a:latin typeface="Arial"/>
                <a:cs typeface="Arial"/>
              </a:rPr>
            </a:br>
            <a:r>
              <a:rPr lang="en-US" sz="4000" dirty="0">
                <a:solidFill>
                  <a:srgbClr val="FFCC01"/>
                </a:solidFill>
                <a:latin typeface="Arial"/>
                <a:cs typeface="Arial"/>
              </a:rPr>
              <a:t>COMMAND BRIEF</a:t>
            </a:r>
            <a:endParaRPr lang="en-US" sz="3600" dirty="0">
              <a:solidFill>
                <a:srgbClr val="FFCC01"/>
              </a:solidFill>
              <a:latin typeface="Arial"/>
              <a:cs typeface="Arial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FA54E06-AB73-42AC-07B7-96A52591C02B}"/>
              </a:ext>
            </a:extLst>
          </p:cNvPr>
          <p:cNvSpPr/>
          <p:nvPr userDrawn="1"/>
        </p:nvSpPr>
        <p:spPr>
          <a:xfrm rot="5400000">
            <a:off x="1941400" y="2538381"/>
            <a:ext cx="19414" cy="2271439"/>
          </a:xfrm>
          <a:prstGeom prst="rect">
            <a:avLst/>
          </a:prstGeom>
          <a:solidFill>
            <a:srgbClr val="FFCC0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93028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" y="1000125"/>
            <a:ext cx="10972800" cy="5334298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3598438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200406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05250" y="214313"/>
            <a:ext cx="8047633" cy="7143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22474558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0755525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3950571"/>
      </p:ext>
    </p:extLst>
  </p:cSld>
  <p:clrMapOvr>
    <a:masterClrMapping/>
  </p:clrMapOvr>
  <p:transition spd="med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OUO Admin_DCATS (3rd logo variatio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/>
          <p:cNvCxnSpPr/>
          <p:nvPr userDrawn="1"/>
        </p:nvCxnSpPr>
        <p:spPr>
          <a:xfrm flipH="1">
            <a:off x="7928466" y="274889"/>
            <a:ext cx="1" cy="342389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846669" y="1444625"/>
            <a:ext cx="5249333" cy="5223574"/>
          </a:xfrm>
        </p:spPr>
        <p:txBody>
          <a:bodyPr>
            <a:normAutofit/>
          </a:bodyPr>
          <a:lstStyle>
            <a:lvl1pPr>
              <a:defRPr sz="563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563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563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563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563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1620285" y="274639"/>
            <a:ext cx="6459405" cy="700298"/>
          </a:xfrm>
        </p:spPr>
        <p:txBody>
          <a:bodyPr>
            <a:normAutofit/>
          </a:bodyPr>
          <a:lstStyle>
            <a:lvl1pPr algn="l">
              <a:defRPr sz="1463" b="1" baseline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4"/>
            <a:ext cx="2844800" cy="365125"/>
          </a:xfrm>
        </p:spPr>
        <p:txBody>
          <a:bodyPr/>
          <a:lstStyle/>
          <a:p>
            <a:fld id="{3B8ACF92-57AA-E548-9004-859C6DECF2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096000" y="1444625"/>
            <a:ext cx="5254753" cy="5223574"/>
          </a:xfrm>
        </p:spPr>
        <p:txBody>
          <a:bodyPr>
            <a:normAutofit/>
          </a:bodyPr>
          <a:lstStyle>
            <a:lvl1pPr algn="l" defTabSz="257175" rtl="0" eaLnBrk="1" latinLnBrk="0" hangingPunct="1">
              <a:spcBef>
                <a:spcPct val="20000"/>
              </a:spcBef>
              <a:buFont typeface="Arial"/>
              <a:defRPr lang="en-US" sz="563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algn="l" defTabSz="257175" rtl="0" eaLnBrk="1" latinLnBrk="0" hangingPunct="1">
              <a:spcBef>
                <a:spcPct val="20000"/>
              </a:spcBef>
              <a:buFont typeface="Arial"/>
              <a:defRPr lang="en-US" sz="563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algn="l" defTabSz="257175" rtl="0" eaLnBrk="1" latinLnBrk="0" hangingPunct="1">
              <a:spcBef>
                <a:spcPct val="20000"/>
              </a:spcBef>
              <a:buFont typeface="Arial"/>
              <a:defRPr lang="en-US" sz="563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algn="l" defTabSz="257175" rtl="0" eaLnBrk="1" latinLnBrk="0" hangingPunct="1">
              <a:spcBef>
                <a:spcPct val="20000"/>
              </a:spcBef>
              <a:buFont typeface="Arial"/>
              <a:defRPr lang="en-US" sz="563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algn="l" defTabSz="257175" rtl="0" eaLnBrk="1" latinLnBrk="0" hangingPunct="1">
              <a:spcBef>
                <a:spcPct val="20000"/>
              </a:spcBef>
              <a:buFont typeface="Arial"/>
              <a:defRPr lang="en-US" sz="563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Rectangle 20"/>
          <p:cNvSpPr/>
          <p:nvPr userDrawn="1"/>
        </p:nvSpPr>
        <p:spPr bwMode="auto">
          <a:xfrm>
            <a:off x="1379009" y="976361"/>
            <a:ext cx="9433984" cy="73025"/>
          </a:xfrm>
          <a:prstGeom prst="rect">
            <a:avLst/>
          </a:prstGeom>
          <a:solidFill>
            <a:srgbClr val="E5CB0D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>
              <a:solidFill>
                <a:prstClr val="white"/>
              </a:solidFill>
            </a:endParaRPr>
          </a:p>
        </p:txBody>
      </p:sp>
      <p:pic>
        <p:nvPicPr>
          <p:cNvPr id="23" name="Picture 22" descr="USARMY_2D.png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17" t="14432" r="23842" b="19843"/>
          <a:stretch>
            <a:fillRect/>
          </a:stretch>
        </p:blipFill>
        <p:spPr bwMode="auto">
          <a:xfrm>
            <a:off x="256119" y="194510"/>
            <a:ext cx="930868" cy="850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Rectangle 23"/>
          <p:cNvSpPr/>
          <p:nvPr userDrawn="1"/>
        </p:nvSpPr>
        <p:spPr>
          <a:xfrm>
            <a:off x="0" y="-710"/>
            <a:ext cx="12192000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" b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CUI</a:t>
            </a:r>
          </a:p>
        </p:txBody>
      </p:sp>
      <p:sp>
        <p:nvSpPr>
          <p:cNvPr id="27" name="Rectangle 26"/>
          <p:cNvSpPr/>
          <p:nvPr userDrawn="1"/>
        </p:nvSpPr>
        <p:spPr>
          <a:xfrm>
            <a:off x="161107" y="6608875"/>
            <a:ext cx="12030894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" b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CUI</a:t>
            </a:r>
          </a:p>
        </p:txBody>
      </p:sp>
      <p:pic>
        <p:nvPicPr>
          <p:cNvPr id="15" name="Picture 14" descr="PEOEIS_Logo_Normal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9688" y="284459"/>
            <a:ext cx="1645200" cy="420825"/>
          </a:xfrm>
          <a:prstGeom prst="rect">
            <a:avLst/>
          </a:prstGeom>
        </p:spPr>
      </p:pic>
      <p:cxnSp>
        <p:nvCxnSpPr>
          <p:cNvPr id="16" name="Straight Connector 15"/>
          <p:cNvCxnSpPr/>
          <p:nvPr userDrawn="1"/>
        </p:nvCxnSpPr>
        <p:spPr>
          <a:xfrm>
            <a:off x="9956800" y="173182"/>
            <a:ext cx="0" cy="588818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26" name="Picture 2">
            <a:extLst>
              <a:ext uri="{FF2B5EF4-FFF2-40B4-BE49-F238E27FC236}">
                <a16:creationId xmlns:a16="http://schemas.microsoft.com/office/drawing/2014/main" id="{C81C86D8-B5F3-4E71-AC39-840558A0970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8562" y="270702"/>
            <a:ext cx="1493838" cy="43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64730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1172" cy="6858000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1FE9A-8DE2-4994-96FA-9D6268BFB7BD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306387" y="1063102"/>
            <a:ext cx="4392945" cy="457509"/>
          </a:xfrm>
        </p:spPr>
        <p:txBody>
          <a:bodyPr>
            <a:normAutofit/>
          </a:bodyPr>
          <a:lstStyle>
            <a:lvl1pPr marL="0" indent="0">
              <a:buNone/>
              <a:defRPr sz="2800" b="1">
                <a:solidFill>
                  <a:srgbClr val="F4C80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5pPr marL="1828800" indent="0">
              <a:buNone/>
              <a:defRPr/>
            </a:lvl5pPr>
          </a:lstStyle>
          <a:p>
            <a:r>
              <a:rPr lang="en-US" dirty="0"/>
              <a:t>Click to edit Title</a:t>
            </a:r>
          </a:p>
        </p:txBody>
      </p:sp>
      <p:sp>
        <p:nvSpPr>
          <p:cNvPr id="7" name="Text Placeholder 15"/>
          <p:cNvSpPr>
            <a:spLocks noGrp="1"/>
          </p:cNvSpPr>
          <p:nvPr>
            <p:ph type="body" sz="quarter" idx="14" hasCustomPrompt="1"/>
          </p:nvPr>
        </p:nvSpPr>
        <p:spPr>
          <a:xfrm>
            <a:off x="306387" y="1610525"/>
            <a:ext cx="4392945" cy="431081"/>
          </a:xfrm>
        </p:spPr>
        <p:txBody>
          <a:bodyPr>
            <a:normAutofit/>
          </a:bodyPr>
          <a:lstStyle>
            <a:lvl1pPr marL="0" indent="0">
              <a:buNone/>
              <a:defRPr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5pPr marL="1828800" indent="0">
              <a:buNone/>
              <a:defRPr/>
            </a:lvl5pPr>
          </a:lstStyle>
          <a:p>
            <a:r>
              <a:rPr lang="en-US" dirty="0"/>
              <a:t>Click to edit Subtitle</a:t>
            </a:r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06388" y="3104707"/>
            <a:ext cx="4148654" cy="3072256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699591" y="3104707"/>
            <a:ext cx="4148654" cy="3072256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5078" y="291034"/>
            <a:ext cx="1414413" cy="52191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387" y="291033"/>
            <a:ext cx="546930" cy="7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9610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4" y="0"/>
            <a:ext cx="12181172" cy="6858000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1FE9A-8DE2-4994-96FA-9D6268BFB7BD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06647" y="2140246"/>
            <a:ext cx="6806534" cy="412309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306388" y="1071829"/>
            <a:ext cx="4392945" cy="457509"/>
          </a:xfrm>
        </p:spPr>
        <p:txBody>
          <a:bodyPr>
            <a:normAutofit/>
          </a:bodyPr>
          <a:lstStyle>
            <a:lvl1pPr marL="0" indent="0">
              <a:buNone/>
              <a:defRPr sz="2800" b="1">
                <a:solidFill>
                  <a:srgbClr val="F4C80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5pPr marL="1828800" indent="0">
              <a:buNone/>
              <a:defRPr/>
            </a:lvl5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0" name="Text Placeholder 15"/>
          <p:cNvSpPr>
            <a:spLocks noGrp="1"/>
          </p:cNvSpPr>
          <p:nvPr>
            <p:ph type="body" sz="quarter" idx="14" hasCustomPrompt="1"/>
          </p:nvPr>
        </p:nvSpPr>
        <p:spPr>
          <a:xfrm>
            <a:off x="306388" y="1619252"/>
            <a:ext cx="4392945" cy="431081"/>
          </a:xfrm>
        </p:spPr>
        <p:txBody>
          <a:bodyPr>
            <a:normAutofit/>
          </a:bodyPr>
          <a:lstStyle>
            <a:lvl1pPr marL="0" indent="0">
              <a:buNone/>
              <a:defRPr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5pPr marL="1828800" indent="0">
              <a:buNone/>
              <a:defRPr/>
            </a:lvl5pPr>
          </a:lstStyle>
          <a:p>
            <a:r>
              <a:rPr lang="en-US" dirty="0"/>
              <a:t>Click to edit Subtitle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8768" y="291033"/>
            <a:ext cx="1414413" cy="52191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387" y="291033"/>
            <a:ext cx="546930" cy="7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9422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8" y="0"/>
            <a:ext cx="12187263" cy="6858000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1FE9A-8DE2-4994-96FA-9D6268BFB7B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06388" y="3104707"/>
            <a:ext cx="3638291" cy="3072256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208430" y="3104707"/>
            <a:ext cx="3768249" cy="3072256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8240430" y="3104707"/>
            <a:ext cx="3768249" cy="3072256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306388" y="1090683"/>
            <a:ext cx="4392945" cy="457509"/>
          </a:xfrm>
        </p:spPr>
        <p:txBody>
          <a:bodyPr>
            <a:normAutofit/>
          </a:bodyPr>
          <a:lstStyle>
            <a:lvl1pPr marL="0" indent="0">
              <a:buNone/>
              <a:defRPr sz="2800" b="1">
                <a:solidFill>
                  <a:srgbClr val="F4C80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5pPr marL="1828800" indent="0">
              <a:buNone/>
              <a:defRPr/>
            </a:lvl5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2" name="Text Placeholder 15"/>
          <p:cNvSpPr>
            <a:spLocks noGrp="1"/>
          </p:cNvSpPr>
          <p:nvPr>
            <p:ph type="body" sz="quarter" idx="14" hasCustomPrompt="1"/>
          </p:nvPr>
        </p:nvSpPr>
        <p:spPr>
          <a:xfrm>
            <a:off x="306388" y="1638106"/>
            <a:ext cx="4392945" cy="431081"/>
          </a:xfrm>
        </p:spPr>
        <p:txBody>
          <a:bodyPr>
            <a:normAutofit/>
          </a:bodyPr>
          <a:lstStyle>
            <a:lvl1pPr marL="0" indent="0">
              <a:buNone/>
              <a:defRPr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5pPr marL="1828800" indent="0">
              <a:buNone/>
              <a:defRPr/>
            </a:lvl5pPr>
          </a:lstStyle>
          <a:p>
            <a:r>
              <a:rPr lang="en-US" dirty="0"/>
              <a:t>Click to edit Subtitle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5078" y="291034"/>
            <a:ext cx="1414413" cy="52191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387" y="291033"/>
            <a:ext cx="546930" cy="7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1861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1FE9A-8DE2-4994-96FA-9D6268BFB7B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5"/>
          </p:nvPr>
        </p:nvSpPr>
        <p:spPr>
          <a:xfrm>
            <a:off x="306388" y="2828925"/>
            <a:ext cx="6540500" cy="33274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306387" y="1102930"/>
            <a:ext cx="4392945" cy="457509"/>
          </a:xfrm>
        </p:spPr>
        <p:txBody>
          <a:bodyPr>
            <a:normAutofit/>
          </a:bodyPr>
          <a:lstStyle>
            <a:lvl1pPr marL="0" indent="0">
              <a:buNone/>
              <a:defRPr sz="2800" b="1">
                <a:solidFill>
                  <a:srgbClr val="F4C80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5pPr marL="1828800" indent="0">
              <a:buNone/>
              <a:defRPr/>
            </a:lvl5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0" name="Text Placeholder 15"/>
          <p:cNvSpPr>
            <a:spLocks noGrp="1"/>
          </p:cNvSpPr>
          <p:nvPr>
            <p:ph type="body" sz="quarter" idx="14" hasCustomPrompt="1"/>
          </p:nvPr>
        </p:nvSpPr>
        <p:spPr>
          <a:xfrm>
            <a:off x="306387" y="1650353"/>
            <a:ext cx="4392945" cy="431081"/>
          </a:xfrm>
        </p:spPr>
        <p:txBody>
          <a:bodyPr>
            <a:normAutofit/>
          </a:bodyPr>
          <a:lstStyle>
            <a:lvl1pPr marL="0" indent="0">
              <a:buNone/>
              <a:defRPr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5pPr marL="1828800" indent="0">
              <a:buNone/>
              <a:defRPr/>
            </a:lvl5pPr>
          </a:lstStyle>
          <a:p>
            <a:r>
              <a:rPr lang="en-US" dirty="0"/>
              <a:t>Click to edit Subtitle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387" y="291033"/>
            <a:ext cx="546930" cy="7315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8493" y="291034"/>
            <a:ext cx="1414413" cy="521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987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slideLayout" Target="../slideLayouts/slideLayout53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5.xml"/><Relationship Id="rId4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31FE9A-8DE2-4994-96FA-9D6268BFB7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3651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65" r:id="rId2"/>
    <p:sldLayoutId id="2147483672" r:id="rId3"/>
    <p:sldLayoutId id="2147483660" r:id="rId4"/>
    <p:sldLayoutId id="2147483666" r:id="rId5"/>
    <p:sldLayoutId id="2147483667" r:id="rId6"/>
    <p:sldLayoutId id="2147483669" r:id="rId7"/>
    <p:sldLayoutId id="2147483671" r:id="rId8"/>
    <p:sldLayoutId id="2147483668" r:id="rId9"/>
    <p:sldLayoutId id="2147483670" r:id="rId10"/>
    <p:sldLayoutId id="2147483655" r:id="rId11"/>
    <p:sldLayoutId id="2147483674" r:id="rId12"/>
    <p:sldLayoutId id="2147483711" r:id="rId13"/>
    <p:sldLayoutId id="2147483712" r:id="rId14"/>
    <p:sldLayoutId id="2147483713" r:id="rId15"/>
    <p:sldLayoutId id="2147483714" r:id="rId16"/>
    <p:sldLayoutId id="2147483715" r:id="rId17"/>
    <p:sldLayoutId id="2147483716" r:id="rId18"/>
    <p:sldLayoutId id="2147483717" r:id="rId19"/>
    <p:sldLayoutId id="2147483718" r:id="rId20"/>
    <p:sldLayoutId id="2147483719" r:id="rId21"/>
    <p:sldLayoutId id="2147483720" r:id="rId22"/>
    <p:sldLayoutId id="2147483721" r:id="rId23"/>
    <p:sldLayoutId id="2147483722" r:id="rId24"/>
    <p:sldLayoutId id="2147483723" r:id="rId25"/>
    <p:sldLayoutId id="2147483724" r:id="rId26"/>
    <p:sldLayoutId id="2147483725" r:id="rId27"/>
    <p:sldLayoutId id="2147483726" r:id="rId28"/>
    <p:sldLayoutId id="2147483727" r:id="rId29"/>
    <p:sldLayoutId id="2147483728" r:id="rId30"/>
    <p:sldLayoutId id="2147483731" r:id="rId31"/>
    <p:sldLayoutId id="2147483732" r:id="rId32"/>
    <p:sldLayoutId id="2147483729" r:id="rId33"/>
    <p:sldLayoutId id="2147483730" r:id="rId34"/>
    <p:sldLayoutId id="2147483733" r:id="rId35"/>
    <p:sldLayoutId id="2147483734" r:id="rId36"/>
    <p:sldLayoutId id="2147483735" r:id="rId37"/>
    <p:sldLayoutId id="2147483736" r:id="rId38"/>
    <p:sldLayoutId id="2147483737" r:id="rId39"/>
    <p:sldLayoutId id="2147483738" r:id="rId40"/>
    <p:sldLayoutId id="2147483739" r:id="rId41"/>
    <p:sldLayoutId id="2147483740" r:id="rId42"/>
    <p:sldLayoutId id="2147483741" r:id="rId43"/>
    <p:sldLayoutId id="2147483743" r:id="rId44"/>
    <p:sldLayoutId id="2147483744" r:id="rId45"/>
    <p:sldLayoutId id="2147483745" r:id="rId46"/>
    <p:sldLayoutId id="2147483746" r:id="rId47"/>
    <p:sldLayoutId id="2147483649" r:id="rId48"/>
    <p:sldLayoutId id="2147483755" r:id="rId49"/>
    <p:sldLayoutId id="2147483756" r:id="rId5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7372" y="157384"/>
            <a:ext cx="848966" cy="842741"/>
          </a:xfrm>
          <a:prstGeom prst="rect">
            <a:avLst/>
          </a:prstGeom>
        </p:spPr>
      </p:pic>
      <p:sp>
        <p:nvSpPr>
          <p:cNvPr id="14" name="TextBox 11"/>
          <p:cNvSpPr txBox="1">
            <a:spLocks noChangeArrowheads="1"/>
          </p:cNvSpPr>
          <p:nvPr userDrawn="1"/>
        </p:nvSpPr>
        <p:spPr bwMode="auto">
          <a:xfrm>
            <a:off x="1809750" y="0"/>
            <a:ext cx="8572500" cy="250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en-US" sz="1031" b="1">
                <a:solidFill>
                  <a:srgbClr val="007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CUI</a:t>
            </a:r>
          </a:p>
        </p:txBody>
      </p:sp>
      <p:sp>
        <p:nvSpPr>
          <p:cNvPr id="15" name="TextBox 11"/>
          <p:cNvSpPr txBox="1">
            <a:spLocks noChangeArrowheads="1"/>
          </p:cNvSpPr>
          <p:nvPr userDrawn="1"/>
        </p:nvSpPr>
        <p:spPr bwMode="auto">
          <a:xfrm>
            <a:off x="1809750" y="6612740"/>
            <a:ext cx="8572500" cy="250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en-US" sz="1031" b="1">
                <a:solidFill>
                  <a:srgbClr val="007A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CUI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1085025" y="849743"/>
            <a:ext cx="10750826" cy="428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25"/>
          </a:p>
        </p:txBody>
      </p:sp>
      <p:sp>
        <p:nvSpPr>
          <p:cNvPr id="7" name="Slide Number Placeholder 1"/>
          <p:cNvSpPr txBox="1">
            <a:spLocks/>
          </p:cNvSpPr>
          <p:nvPr userDrawn="1"/>
        </p:nvSpPr>
        <p:spPr>
          <a:xfrm>
            <a:off x="11104169" y="6587968"/>
            <a:ext cx="478234" cy="22919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 algn="r">
              <a:defRPr/>
            </a:pPr>
            <a:fld id="{708A88FE-ECF7-4D66-B372-E3725575AC26}" type="slidenum">
              <a:rPr lang="en-US" sz="938">
                <a:latin typeface="Arial"/>
              </a:rPr>
              <a:pPr algn="r">
                <a:defRPr/>
              </a:pPr>
              <a:t>‹#›</a:t>
            </a:fld>
            <a:endParaRPr lang="en-US" sz="1125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546834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</p:sldLayoutIdLst>
  <p:hf hdr="0" ftr="0" dt="0"/>
  <p:txStyles>
    <p:titleStyle>
      <a:lvl1pPr algn="ctr" defTabSz="913782" rtl="0" eaLnBrk="0" fontAlgn="base" hangingPunct="0">
        <a:spcBef>
          <a:spcPct val="0"/>
        </a:spcBef>
        <a:spcAft>
          <a:spcPct val="0"/>
        </a:spcAft>
        <a:defRPr sz="2344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  <a:lvl2pPr algn="ctr" defTabSz="913782" rtl="0" eaLnBrk="0" fontAlgn="base" hangingPunct="0">
        <a:spcBef>
          <a:spcPct val="0"/>
        </a:spcBef>
        <a:spcAft>
          <a:spcPct val="0"/>
        </a:spcAft>
        <a:defRPr sz="2344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defTabSz="913782" rtl="0" eaLnBrk="0" fontAlgn="base" hangingPunct="0">
        <a:spcBef>
          <a:spcPct val="0"/>
        </a:spcBef>
        <a:spcAft>
          <a:spcPct val="0"/>
        </a:spcAft>
        <a:defRPr sz="2344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defTabSz="913782" rtl="0" eaLnBrk="0" fontAlgn="base" hangingPunct="0">
        <a:spcBef>
          <a:spcPct val="0"/>
        </a:spcBef>
        <a:spcAft>
          <a:spcPct val="0"/>
        </a:spcAft>
        <a:defRPr sz="2344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defTabSz="913782" rtl="0" eaLnBrk="0" fontAlgn="base" hangingPunct="0">
        <a:spcBef>
          <a:spcPct val="0"/>
        </a:spcBef>
        <a:spcAft>
          <a:spcPct val="0"/>
        </a:spcAft>
        <a:defRPr sz="2344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28615" algn="ctr" defTabSz="913782" rtl="0" fontAlgn="base">
        <a:spcBef>
          <a:spcPct val="0"/>
        </a:spcBef>
        <a:spcAft>
          <a:spcPct val="0"/>
        </a:spcAft>
        <a:defRPr sz="2344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857229" algn="ctr" defTabSz="913782" rtl="0" fontAlgn="base">
        <a:spcBef>
          <a:spcPct val="0"/>
        </a:spcBef>
        <a:spcAft>
          <a:spcPct val="0"/>
        </a:spcAft>
        <a:defRPr sz="2344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285843" algn="ctr" defTabSz="913782" rtl="0" fontAlgn="base">
        <a:spcBef>
          <a:spcPct val="0"/>
        </a:spcBef>
        <a:spcAft>
          <a:spcPct val="0"/>
        </a:spcAft>
        <a:defRPr sz="2344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714457" algn="ctr" defTabSz="913782" rtl="0" fontAlgn="base">
        <a:spcBef>
          <a:spcPct val="0"/>
        </a:spcBef>
        <a:spcAft>
          <a:spcPct val="0"/>
        </a:spcAft>
        <a:defRPr sz="2344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227702" indent="-227702" algn="l" defTabSz="913782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344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456892" indent="-227702" algn="l" defTabSz="913782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Ø"/>
        <a:defRPr sz="1969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684593" indent="-227702" algn="l" defTabSz="913782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781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913782" indent="-227702" algn="l" defTabSz="913782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Ø"/>
        <a:defRPr sz="1594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142971" indent="-227702" algn="l" defTabSz="913782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594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16" indent="-228602" algn="l" defTabSz="91440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19" indent="-228602" algn="l" defTabSz="91440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22" indent="-228602" algn="l" defTabSz="91440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24" indent="-228602" algn="l" defTabSz="91440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3" algn="l" defTabSz="9144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5" algn="l" defTabSz="9144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9" algn="l" defTabSz="9144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11" algn="l" defTabSz="9144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14" algn="l" defTabSz="9144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17" algn="l" defTabSz="9144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21" algn="l" defTabSz="9144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23" algn="l" defTabSz="9144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58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sv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2.svg"/><Relationship Id="rId5" Type="http://schemas.openxmlformats.org/officeDocument/2006/relationships/image" Target="../media/image71.png"/><Relationship Id="rId4" Type="http://schemas.openxmlformats.org/officeDocument/2006/relationships/image" Target="../media/image70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63.png"/><Relationship Id="rId4" Type="http://schemas.openxmlformats.org/officeDocument/2006/relationships/image" Target="../media/image62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7.png"/><Relationship Id="rId5" Type="http://schemas.microsoft.com/office/2007/relationships/hdphoto" Target="../media/hdphoto1.wdp"/><Relationship Id="rId4" Type="http://schemas.openxmlformats.org/officeDocument/2006/relationships/image" Target="../media/image6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14567" y="2255339"/>
            <a:ext cx="9144000" cy="1173661"/>
          </a:xfrm>
        </p:spPr>
        <p:txBody>
          <a:bodyPr>
            <a:normAutofit fontScale="90000"/>
          </a:bodyPr>
          <a:lstStyle/>
          <a:p>
            <a:r>
              <a:rPr lang="en-US" sz="3600" dirty="0">
                <a:solidFill>
                  <a:schemeClr val="bg1"/>
                </a:solidFill>
                <a:latin typeface="Arial"/>
                <a:cs typeface="Arial"/>
              </a:rPr>
              <a:t>MR. SERGIO ALVAREZ (presenting on behalf of Mr. Boyd Williams)</a:t>
            </a:r>
            <a:br>
              <a:rPr lang="en-US" sz="3600" dirty="0">
                <a:solidFill>
                  <a:srgbClr val="FFCC01"/>
                </a:solidFill>
                <a:latin typeface="Arial"/>
                <a:cs typeface="Arial"/>
              </a:rPr>
            </a:br>
            <a:r>
              <a:rPr lang="en-US" sz="4000" dirty="0">
                <a:solidFill>
                  <a:srgbClr val="FFCC01"/>
                </a:solidFill>
                <a:latin typeface="Arial"/>
                <a:cs typeface="Arial"/>
              </a:rPr>
              <a:t>PRODUCT DIRECTOR, ALTESS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721301" y="3959271"/>
            <a:ext cx="3306521" cy="300306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marL="0" indent="0">
              <a:buNone/>
            </a:pPr>
            <a:r>
              <a:rPr lang="en-US" sz="1800" dirty="0">
                <a:solidFill>
                  <a:schemeClr val="bg1"/>
                </a:solidFill>
                <a:latin typeface="Arial"/>
                <a:cs typeface="Arial"/>
              </a:rPr>
              <a:t>ALTESS OVERVIEW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4" name="Picture 3" descr="A logo with a planet and a letter&#10;&#10;Description automatically generated">
            <a:extLst>
              <a:ext uri="{FF2B5EF4-FFF2-40B4-BE49-F238E27FC236}">
                <a16:creationId xmlns:a16="http://schemas.microsoft.com/office/drawing/2014/main" id="{164CFD98-3757-AB72-7025-CBC0B824A7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2821" y="504323"/>
            <a:ext cx="1778001" cy="605623"/>
          </a:xfrm>
          <a:prstGeom prst="rect">
            <a:avLst/>
          </a:prstGeom>
        </p:spPr>
      </p:pic>
      <p:pic>
        <p:nvPicPr>
          <p:cNvPr id="5" name="Picture 4" descr="A yellow star with black center&#10;&#10;Description automatically generated">
            <a:extLst>
              <a:ext uri="{FF2B5EF4-FFF2-40B4-BE49-F238E27FC236}">
                <a16:creationId xmlns:a16="http://schemas.microsoft.com/office/drawing/2014/main" id="{7CF996C2-3A44-8D08-8FC5-FEF5678563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465" y="484903"/>
            <a:ext cx="761166" cy="939860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AB5CC48E-8D9D-286B-EC50-8D5D62586E5C}"/>
              </a:ext>
            </a:extLst>
          </p:cNvPr>
          <p:cNvSpPr txBox="1">
            <a:spLocks/>
          </p:cNvSpPr>
          <p:nvPr/>
        </p:nvSpPr>
        <p:spPr>
          <a:xfrm>
            <a:off x="10272397" y="6339216"/>
            <a:ext cx="1918221" cy="45992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400" dirty="0">
                <a:solidFill>
                  <a:srgbClr val="FFCC01"/>
                </a:solidFill>
                <a:latin typeface="Arial"/>
                <a:cs typeface="Arial"/>
              </a:rPr>
              <a:t>May 14, 2024</a:t>
            </a:r>
            <a:endParaRPr lang="en-US" sz="1400" dirty="0">
              <a:solidFill>
                <a:srgbClr val="FFCC01"/>
              </a:solidFill>
            </a:endParaRPr>
          </a:p>
        </p:txBody>
      </p:sp>
      <p:pic>
        <p:nvPicPr>
          <p:cNvPr id="9" name="Picture 8" descr="Logo&#10;&#10;Description automatically generated with medium confidence">
            <a:extLst>
              <a:ext uri="{FF2B5EF4-FFF2-40B4-BE49-F238E27FC236}">
                <a16:creationId xmlns:a16="http://schemas.microsoft.com/office/drawing/2014/main" id="{B776A89C-5E2A-7AEC-1BEF-C2C3FFCE40B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2549" y="567902"/>
            <a:ext cx="2087706" cy="478466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8060BC3-71C8-3675-5FF2-63539FA04F5F}"/>
              </a:ext>
            </a:extLst>
          </p:cNvPr>
          <p:cNvCxnSpPr/>
          <p:nvPr/>
        </p:nvCxnSpPr>
        <p:spPr>
          <a:xfrm flipV="1">
            <a:off x="9346017" y="506169"/>
            <a:ext cx="0" cy="62504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ubtitle 2">
            <a:extLst>
              <a:ext uri="{FF2B5EF4-FFF2-40B4-BE49-F238E27FC236}">
                <a16:creationId xmlns:a16="http://schemas.microsoft.com/office/drawing/2014/main" id="{FE4C7A76-E738-6D63-8414-C30857ECC4A8}"/>
              </a:ext>
            </a:extLst>
          </p:cNvPr>
          <p:cNvSpPr txBox="1">
            <a:spLocks/>
          </p:cNvSpPr>
          <p:nvPr/>
        </p:nvSpPr>
        <p:spPr>
          <a:xfrm>
            <a:off x="714567" y="4386739"/>
            <a:ext cx="8514493" cy="80621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600" dirty="0">
                <a:solidFill>
                  <a:schemeClr val="bg2">
                    <a:lumMod val="75000"/>
                  </a:schemeClr>
                </a:solidFill>
                <a:latin typeface="Arial"/>
                <a:cs typeface="Arial"/>
              </a:rPr>
              <a:t>Military-strength data security, solutions, and support for your most critical applications.</a:t>
            </a:r>
            <a:endParaRPr lang="en-US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3C6C2AA6-3147-7840-E505-17E752AAE626}"/>
              </a:ext>
            </a:extLst>
          </p:cNvPr>
          <p:cNvSpPr txBox="1"/>
          <p:nvPr/>
        </p:nvSpPr>
        <p:spPr>
          <a:xfrm>
            <a:off x="767417" y="6135329"/>
            <a:ext cx="41983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DISTRIBUTION STATEMENT A. Approved for public release. Distribution is unlimited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DAEE307-87F2-10CE-74B3-96F045FD47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1FE9A-8DE2-4994-96FA-9D6268BFB7BD}" type="slidenum">
              <a:rPr lang="en-US" smtClean="0"/>
              <a:t>10</a:t>
            </a:fld>
            <a:endParaRPr lang="en-US"/>
          </a:p>
        </p:txBody>
      </p:sp>
      <p:sp>
        <p:nvSpPr>
          <p:cNvPr id="5" name="Title 5">
            <a:extLst>
              <a:ext uri="{FF2B5EF4-FFF2-40B4-BE49-F238E27FC236}">
                <a16:creationId xmlns:a16="http://schemas.microsoft.com/office/drawing/2014/main" id="{625D2E2C-0718-E826-5540-DCB60E44B48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2503488"/>
            <a:ext cx="3849688" cy="700087"/>
          </a:xfrm>
        </p:spPr>
        <p:txBody>
          <a:bodyPr>
            <a:normAutofit/>
          </a:bodyPr>
          <a:lstStyle/>
          <a:p>
            <a:pPr algn="ctr"/>
            <a:r>
              <a:rPr lang="en-US" sz="2400" dirty="0"/>
              <a:t>BACKUPS</a:t>
            </a:r>
          </a:p>
        </p:txBody>
      </p:sp>
    </p:spTree>
    <p:extLst>
      <p:ext uri="{BB962C8B-B14F-4D97-AF65-F5344CB8AC3E}">
        <p14:creationId xmlns:p14="http://schemas.microsoft.com/office/powerpoint/2010/main" val="20249408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9FBE189-65B2-CC4F-EAA3-26FF808872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1FE9A-8DE2-4994-96FA-9D6268BFB7BD}" type="slidenum">
              <a:rPr lang="en-US" smtClean="0"/>
              <a:t>11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7F63F74-CBF1-8617-B318-09F8464D900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239713"/>
            <a:ext cx="7673975" cy="700087"/>
          </a:xfrm>
        </p:spPr>
        <p:txBody>
          <a:bodyPr>
            <a:normAutofit/>
          </a:bodyPr>
          <a:lstStyle/>
          <a:p>
            <a:r>
              <a:rPr lang="en-US" sz="1800" dirty="0"/>
              <a:t>ALTESS SERVICES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4EB35E9-7FE5-52A0-BED3-59695E2EC757}"/>
              </a:ext>
            </a:extLst>
          </p:cNvPr>
          <p:cNvGrpSpPr/>
          <p:nvPr/>
        </p:nvGrpSpPr>
        <p:grpSpPr>
          <a:xfrm>
            <a:off x="401170" y="1028158"/>
            <a:ext cx="11389659" cy="5328192"/>
            <a:chOff x="1558788" y="1058251"/>
            <a:chExt cx="9090310" cy="6389367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654E416-C49E-1BBE-7D07-59D8C26ED4C2}"/>
                </a:ext>
              </a:extLst>
            </p:cNvPr>
            <p:cNvSpPr/>
            <p:nvPr/>
          </p:nvSpPr>
          <p:spPr>
            <a:xfrm>
              <a:off x="1606873" y="1502067"/>
              <a:ext cx="2662990" cy="4619334"/>
            </a:xfrm>
            <a:prstGeom prst="rect">
              <a:avLst/>
            </a:prstGeom>
            <a:gradFill flip="none" rotWithShape="1">
              <a:gsLst>
                <a:gs pos="0">
                  <a:srgbClr val="FFFFFF">
                    <a:lumMod val="85000"/>
                  </a:srgbClr>
                </a:gs>
                <a:gs pos="100000">
                  <a:srgbClr val="FFFFFF">
                    <a:lumMod val="95000"/>
                  </a:srgbClr>
                </a:gs>
              </a:gsLst>
              <a:lin ang="2700000" scaled="1"/>
              <a:tileRect/>
            </a:gradFill>
            <a:ln w="25400" cap="flat" cmpd="sng" algn="ctr">
              <a:noFill/>
              <a:prstDash val="solid"/>
            </a:ln>
            <a:effectLst>
              <a:outerShdw blurRad="38100" dist="25400" dir="5400000" algn="t" rotWithShape="0">
                <a:prstClr val="black">
                  <a:alpha val="30000"/>
                </a:prstClr>
              </a:outerShdw>
            </a:effectLst>
          </p:spPr>
          <p:txBody>
            <a:bodyPr lIns="274320" tIns="274320" rIns="274320" rtlCol="0" anchor="t" anchorCtr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717074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itchFamily="34" charset="0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A7D8C37E-5306-AC04-E0C0-25CDF9D44AEF}"/>
                </a:ext>
              </a:extLst>
            </p:cNvPr>
            <p:cNvSpPr/>
            <p:nvPr/>
          </p:nvSpPr>
          <p:spPr>
            <a:xfrm flipV="1">
              <a:off x="1558788" y="6960345"/>
              <a:ext cx="2711075" cy="487273"/>
            </a:xfrm>
            <a:prstGeom prst="ellipse">
              <a:avLst/>
            </a:prstGeom>
            <a:gradFill flip="none" rotWithShape="1">
              <a:gsLst>
                <a:gs pos="0">
                  <a:srgbClr val="717074">
                    <a:lumMod val="95000"/>
                    <a:lumOff val="5000"/>
                    <a:alpha val="99000"/>
                  </a:srgbClr>
                </a:gs>
                <a:gs pos="100000">
                  <a:sysClr val="window" lastClr="FFFFFF">
                    <a:alpha val="0"/>
                    <a:lumMod val="100000"/>
                  </a:sysClr>
                </a:gs>
              </a:gsLst>
              <a:path path="shape">
                <a:fillToRect l="50000" t="50000" r="50000" b="50000"/>
              </a:path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6DCE420A-53F4-CE3F-3372-AD03E4540476}"/>
                </a:ext>
              </a:extLst>
            </p:cNvPr>
            <p:cNvSpPr/>
            <p:nvPr/>
          </p:nvSpPr>
          <p:spPr>
            <a:xfrm>
              <a:off x="1838800" y="5133545"/>
              <a:ext cx="2186739" cy="2133600"/>
            </a:xfrm>
            <a:prstGeom prst="ellipse">
              <a:avLst/>
            </a:prstGeom>
            <a:gradFill>
              <a:gsLst>
                <a:gs pos="26000">
                  <a:srgbClr val="F2F2F2">
                    <a:lumMod val="50000"/>
                  </a:srgbClr>
                </a:gs>
                <a:gs pos="75000">
                  <a:srgbClr val="F2F2F2">
                    <a:lumMod val="75000"/>
                  </a:srgbClr>
                </a:gs>
                <a:gs pos="100000">
                  <a:srgbClr val="3F3F3F">
                    <a:lumMod val="40000"/>
                    <a:lumOff val="60000"/>
                  </a:srgbClr>
                </a:gs>
              </a:gsLst>
              <a:lin ang="0" scaled="1"/>
            </a:gradFill>
            <a:ln w="25400" cap="flat" cmpd="sng" algn="ctr">
              <a:noFill/>
              <a:prstDash val="solid"/>
            </a:ln>
            <a:effectLst>
              <a:innerShdw blurRad="1244600">
                <a:prstClr val="black">
                  <a:alpha val="82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itchFamily="34" charset="0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E445699F-13BC-5AC4-E449-E393D6015FDC}"/>
                </a:ext>
              </a:extLst>
            </p:cNvPr>
            <p:cNvSpPr/>
            <p:nvPr/>
          </p:nvSpPr>
          <p:spPr>
            <a:xfrm>
              <a:off x="2008654" y="5199054"/>
              <a:ext cx="1833852" cy="1789288"/>
            </a:xfrm>
            <a:prstGeom prst="ellipse">
              <a:avLst/>
            </a:prstGeom>
            <a:gradFill>
              <a:gsLst>
                <a:gs pos="0">
                  <a:srgbClr val="FFFFFF">
                    <a:alpha val="99000"/>
                  </a:srgbClr>
                </a:gs>
                <a:gs pos="50000">
                  <a:srgbClr val="FFFFFF">
                    <a:alpha val="0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C074C82E-F5E2-31F0-E654-E1AC9BBEB7C4}"/>
                </a:ext>
              </a:extLst>
            </p:cNvPr>
            <p:cNvSpPr/>
            <p:nvPr/>
          </p:nvSpPr>
          <p:spPr>
            <a:xfrm>
              <a:off x="1832211" y="5133815"/>
              <a:ext cx="2186739" cy="2133600"/>
            </a:xfrm>
            <a:prstGeom prst="ellipse">
              <a:avLst/>
            </a:prstGeom>
            <a:noFill/>
            <a:ln w="25400" cap="flat" cmpd="sng" algn="ctr">
              <a:noFill/>
              <a:prstDash val="solid"/>
            </a:ln>
            <a:effectLst>
              <a:innerShdw blurRad="1244600">
                <a:prstClr val="black">
                  <a:alpha val="82000"/>
                </a:prstClr>
              </a:innerShdw>
            </a:effectLst>
          </p:spPr>
          <p:txBody>
            <a:bodyPr lIns="0" rIns="0" rtlCol="0" anchor="t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4DCF757-75A3-C8CD-D0BD-77F985A06D53}"/>
                </a:ext>
              </a:extLst>
            </p:cNvPr>
            <p:cNvSpPr/>
            <p:nvPr/>
          </p:nvSpPr>
          <p:spPr>
            <a:xfrm>
              <a:off x="4797641" y="1502067"/>
              <a:ext cx="2662990" cy="4619334"/>
            </a:xfrm>
            <a:prstGeom prst="rect">
              <a:avLst/>
            </a:prstGeom>
            <a:gradFill flip="none" rotWithShape="1">
              <a:gsLst>
                <a:gs pos="0">
                  <a:srgbClr val="FFFFFF">
                    <a:lumMod val="85000"/>
                  </a:srgbClr>
                </a:gs>
                <a:gs pos="100000">
                  <a:srgbClr val="FFFFFF">
                    <a:lumMod val="95000"/>
                  </a:srgbClr>
                </a:gs>
              </a:gsLst>
              <a:lin ang="2700000" scaled="1"/>
              <a:tileRect/>
            </a:gradFill>
            <a:ln w="25400" cap="flat" cmpd="sng" algn="ctr">
              <a:noFill/>
              <a:prstDash val="solid"/>
            </a:ln>
            <a:effectLst>
              <a:outerShdw blurRad="38100" dist="25400" dir="5400000" algn="t" rotWithShape="0">
                <a:prstClr val="black">
                  <a:alpha val="30000"/>
                </a:prstClr>
              </a:outerShdw>
            </a:effectLst>
          </p:spPr>
          <p:txBody>
            <a:bodyPr lIns="274320" tIns="274320" rIns="274320" rtlCol="0" anchor="t" anchorCtr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717074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itchFamily="34" charset="0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1D5EE1EA-CCC6-020E-6F5B-11BE3FFE5005}"/>
                </a:ext>
              </a:extLst>
            </p:cNvPr>
            <p:cNvSpPr/>
            <p:nvPr/>
          </p:nvSpPr>
          <p:spPr>
            <a:xfrm flipV="1">
              <a:off x="4773599" y="6956085"/>
              <a:ext cx="2711075" cy="487273"/>
            </a:xfrm>
            <a:prstGeom prst="ellipse">
              <a:avLst/>
            </a:prstGeom>
            <a:gradFill flip="none" rotWithShape="1">
              <a:gsLst>
                <a:gs pos="0">
                  <a:srgbClr val="717074">
                    <a:lumMod val="95000"/>
                    <a:lumOff val="5000"/>
                    <a:alpha val="99000"/>
                  </a:srgbClr>
                </a:gs>
                <a:gs pos="100000">
                  <a:sysClr val="window" lastClr="FFFFFF">
                    <a:alpha val="0"/>
                    <a:lumMod val="100000"/>
                  </a:sysClr>
                </a:gs>
              </a:gsLst>
              <a:path path="shape">
                <a:fillToRect l="50000" t="50000" r="50000" b="50000"/>
              </a:path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99B776CF-AEB4-061D-A3B6-683640D36A9F}"/>
                </a:ext>
              </a:extLst>
            </p:cNvPr>
            <p:cNvSpPr/>
            <p:nvPr/>
          </p:nvSpPr>
          <p:spPr>
            <a:xfrm>
              <a:off x="5053611" y="5129285"/>
              <a:ext cx="2186739" cy="2133600"/>
            </a:xfrm>
            <a:prstGeom prst="ellipse">
              <a:avLst/>
            </a:prstGeom>
            <a:gradFill>
              <a:gsLst>
                <a:gs pos="2000">
                  <a:srgbClr val="78BE20">
                    <a:lumMod val="75000"/>
                  </a:srgbClr>
                </a:gs>
                <a:gs pos="97000">
                  <a:srgbClr val="78BE20">
                    <a:lumMod val="60000"/>
                    <a:lumOff val="40000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00" scaled="0"/>
            </a:gradFill>
            <a:ln w="25400" cap="flat" cmpd="sng" algn="ctr">
              <a:noFill/>
              <a:prstDash val="solid"/>
            </a:ln>
            <a:effectLst>
              <a:innerShdw blurRad="1244600">
                <a:prstClr val="black">
                  <a:alpha val="82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itchFamily="34" charset="0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2D1168C3-62D4-A530-0DCD-763F76DDD4B0}"/>
                </a:ext>
              </a:extLst>
            </p:cNvPr>
            <p:cNvSpPr/>
            <p:nvPr/>
          </p:nvSpPr>
          <p:spPr>
            <a:xfrm>
              <a:off x="5212210" y="5171057"/>
              <a:ext cx="1833852" cy="1789288"/>
            </a:xfrm>
            <a:prstGeom prst="ellipse">
              <a:avLst/>
            </a:prstGeom>
            <a:gradFill>
              <a:gsLst>
                <a:gs pos="0">
                  <a:srgbClr val="FFFFFF">
                    <a:alpha val="99000"/>
                  </a:srgbClr>
                </a:gs>
                <a:gs pos="50000">
                  <a:srgbClr val="FFFFFF">
                    <a:alpha val="0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BECE8B25-D697-5A96-A953-B05BA317E075}"/>
                </a:ext>
              </a:extLst>
            </p:cNvPr>
            <p:cNvSpPr/>
            <p:nvPr/>
          </p:nvSpPr>
          <p:spPr>
            <a:xfrm>
              <a:off x="5055334" y="5129555"/>
              <a:ext cx="2186739" cy="2133600"/>
            </a:xfrm>
            <a:prstGeom prst="ellipse">
              <a:avLst/>
            </a:prstGeom>
            <a:noFill/>
            <a:ln w="25400" cap="flat" cmpd="sng" algn="ctr">
              <a:noFill/>
              <a:prstDash val="solid"/>
            </a:ln>
            <a:effectLst>
              <a:innerShdw blurRad="1244600">
                <a:prstClr val="black">
                  <a:alpha val="82000"/>
                </a:prstClr>
              </a:innerShdw>
            </a:effectLst>
          </p:spPr>
          <p:txBody>
            <a:bodyPr rtlCol="0" anchor="t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0204B6E-E0C8-D000-3CB4-DC5B6BC2E8AD}"/>
                </a:ext>
              </a:extLst>
            </p:cNvPr>
            <p:cNvSpPr/>
            <p:nvPr/>
          </p:nvSpPr>
          <p:spPr>
            <a:xfrm>
              <a:off x="7923997" y="1502067"/>
              <a:ext cx="2662990" cy="4619334"/>
            </a:xfrm>
            <a:prstGeom prst="rect">
              <a:avLst/>
            </a:prstGeom>
            <a:gradFill flip="none" rotWithShape="1">
              <a:gsLst>
                <a:gs pos="0">
                  <a:srgbClr val="FFFFFF">
                    <a:lumMod val="85000"/>
                  </a:srgbClr>
                </a:gs>
                <a:gs pos="100000">
                  <a:srgbClr val="FFFFFF">
                    <a:lumMod val="95000"/>
                  </a:srgbClr>
                </a:gs>
              </a:gsLst>
              <a:lin ang="2700000" scaled="1"/>
              <a:tileRect/>
            </a:gradFill>
            <a:ln w="25400" cap="flat" cmpd="sng" algn="ctr">
              <a:noFill/>
              <a:prstDash val="solid"/>
            </a:ln>
            <a:effectLst>
              <a:outerShdw blurRad="38100" dist="25400" dir="5400000" algn="t" rotWithShape="0">
                <a:prstClr val="black">
                  <a:alpha val="30000"/>
                </a:prstClr>
              </a:outerShdw>
            </a:effectLst>
          </p:spPr>
          <p:txBody>
            <a:bodyPr lIns="274320" tIns="274320" rIns="274320" rtlCol="0" anchor="t" anchorCtr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717074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itchFamily="34" charset="0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1AEF29E6-999B-DB72-40CA-BBD7EB36B44B}"/>
                </a:ext>
              </a:extLst>
            </p:cNvPr>
            <p:cNvSpPr/>
            <p:nvPr/>
          </p:nvSpPr>
          <p:spPr>
            <a:xfrm flipV="1">
              <a:off x="7938023" y="6923214"/>
              <a:ext cx="2711075" cy="487273"/>
            </a:xfrm>
            <a:prstGeom prst="ellipse">
              <a:avLst/>
            </a:prstGeom>
            <a:gradFill flip="none" rotWithShape="1">
              <a:gsLst>
                <a:gs pos="0">
                  <a:srgbClr val="717074">
                    <a:lumMod val="95000"/>
                    <a:lumOff val="5000"/>
                    <a:alpha val="99000"/>
                  </a:srgbClr>
                </a:gs>
                <a:gs pos="100000">
                  <a:sysClr val="window" lastClr="FFFFFF">
                    <a:alpha val="0"/>
                    <a:lumMod val="100000"/>
                  </a:sysClr>
                </a:gs>
              </a:gsLst>
              <a:path path="shape">
                <a:fillToRect l="50000" t="50000" r="50000" b="50000"/>
              </a:path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F770BFA8-B1FC-A265-AA9A-AA4CB3CCBA1D}"/>
                </a:ext>
              </a:extLst>
            </p:cNvPr>
            <p:cNvSpPr/>
            <p:nvPr/>
          </p:nvSpPr>
          <p:spPr>
            <a:xfrm>
              <a:off x="8218035" y="5096414"/>
              <a:ext cx="2186739" cy="2133600"/>
            </a:xfrm>
            <a:prstGeom prst="ellipse">
              <a:avLst/>
            </a:prstGeom>
            <a:gradFill>
              <a:gsLst>
                <a:gs pos="0">
                  <a:srgbClr val="ACAA17"/>
                </a:gs>
                <a:gs pos="93000">
                  <a:srgbClr val="C5C318"/>
                </a:gs>
                <a:gs pos="100000">
                  <a:srgbClr val="FFFFFF">
                    <a:alpha val="0"/>
                  </a:srgbClr>
                </a:gs>
              </a:gsLst>
              <a:lin ang="5400000" scaled="0"/>
            </a:gradFill>
            <a:ln w="25400" cap="flat" cmpd="sng" algn="ctr">
              <a:noFill/>
              <a:prstDash val="solid"/>
            </a:ln>
            <a:effectLst>
              <a:innerShdw blurRad="1244600">
                <a:prstClr val="black">
                  <a:alpha val="82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itchFamily="34" charset="0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21062615-4C6B-E96A-E13C-F0C66D7BCDCB}"/>
                </a:ext>
              </a:extLst>
            </p:cNvPr>
            <p:cNvSpPr/>
            <p:nvPr/>
          </p:nvSpPr>
          <p:spPr>
            <a:xfrm>
              <a:off x="8394478" y="5161923"/>
              <a:ext cx="1833852" cy="1789288"/>
            </a:xfrm>
            <a:prstGeom prst="ellipse">
              <a:avLst/>
            </a:prstGeom>
            <a:gradFill>
              <a:gsLst>
                <a:gs pos="0">
                  <a:srgbClr val="FFFFFF">
                    <a:alpha val="99000"/>
                  </a:srgbClr>
                </a:gs>
                <a:gs pos="50000">
                  <a:srgbClr val="FFFFFF">
                    <a:alpha val="0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09EDCCBC-691E-51B8-0873-ED96DC58EADE}"/>
                </a:ext>
              </a:extLst>
            </p:cNvPr>
            <p:cNvSpPr/>
            <p:nvPr/>
          </p:nvSpPr>
          <p:spPr>
            <a:xfrm>
              <a:off x="8223587" y="5096684"/>
              <a:ext cx="2186739" cy="2133600"/>
            </a:xfrm>
            <a:prstGeom prst="ellipse">
              <a:avLst/>
            </a:prstGeom>
            <a:noFill/>
            <a:ln w="25400" cap="flat" cmpd="sng" algn="ctr">
              <a:noFill/>
              <a:prstDash val="solid"/>
            </a:ln>
            <a:effectLst>
              <a:innerShdw blurRad="1244600">
                <a:prstClr val="black">
                  <a:alpha val="82000"/>
                </a:prstClr>
              </a:innerShdw>
            </a:effectLst>
          </p:spPr>
          <p:txBody>
            <a:bodyPr lIns="0" rIns="0" rtlCol="0" anchor="t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itchFamily="34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itchFamily="34" charset="0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3E66D0DE-AB2F-023D-689A-D6D6A9A7FE3C}"/>
                </a:ext>
              </a:extLst>
            </p:cNvPr>
            <p:cNvSpPr/>
            <p:nvPr/>
          </p:nvSpPr>
          <p:spPr>
            <a:xfrm>
              <a:off x="1877026" y="4227496"/>
              <a:ext cx="2119165" cy="355124"/>
            </a:xfrm>
            <a:prstGeom prst="rect">
              <a:avLst/>
            </a:prstGeom>
            <a:solidFill>
              <a:srgbClr val="FFFFFF">
                <a:lumMod val="95000"/>
              </a:srgbClr>
            </a:solidFill>
            <a:ln w="9525" cap="flat" cmpd="sng" algn="ctr">
              <a:solidFill>
                <a:srgbClr val="FFFFFF">
                  <a:lumMod val="85000"/>
                </a:srgbClr>
              </a:solidFill>
              <a:prstDash val="solid"/>
            </a:ln>
            <a:effectLst>
              <a:outerShdw blurRad="50800" dist="38100" dir="1440000" sx="99000" sy="99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717074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High Availability 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78D2B2A2-5CEA-E163-39DA-690F6716BCE5}"/>
                </a:ext>
              </a:extLst>
            </p:cNvPr>
            <p:cNvSpPr/>
            <p:nvPr/>
          </p:nvSpPr>
          <p:spPr>
            <a:xfrm>
              <a:off x="1888683" y="1631590"/>
              <a:ext cx="2107508" cy="355124"/>
            </a:xfrm>
            <a:prstGeom prst="rect">
              <a:avLst/>
            </a:prstGeom>
            <a:solidFill>
              <a:srgbClr val="FFFFFF">
                <a:lumMod val="95000"/>
              </a:srgbClr>
            </a:solidFill>
            <a:ln w="9525" cap="flat" cmpd="sng" algn="ctr">
              <a:solidFill>
                <a:srgbClr val="FFFFFF">
                  <a:lumMod val="85000"/>
                </a:srgbClr>
              </a:solidFill>
              <a:prstDash val="solid"/>
            </a:ln>
            <a:effectLst>
              <a:outerShdw blurRad="50800" dist="38100" dir="1440000" sx="99000" sy="99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717074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Centralized Infrastructure, Platforms 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717074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and Tools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8BB3F60E-D2DE-3D31-F79F-866203A3EA97}"/>
                </a:ext>
              </a:extLst>
            </p:cNvPr>
            <p:cNvSpPr/>
            <p:nvPr/>
          </p:nvSpPr>
          <p:spPr>
            <a:xfrm>
              <a:off x="1888683" y="3343353"/>
              <a:ext cx="2119165" cy="355124"/>
            </a:xfrm>
            <a:prstGeom prst="rect">
              <a:avLst/>
            </a:prstGeom>
            <a:solidFill>
              <a:srgbClr val="FFFFFF">
                <a:lumMod val="95000"/>
              </a:srgbClr>
            </a:solidFill>
            <a:ln w="9525" cap="flat" cmpd="sng" algn="ctr">
              <a:solidFill>
                <a:srgbClr val="FFFFFF">
                  <a:lumMod val="85000"/>
                </a:srgbClr>
              </a:solidFill>
              <a:prstDash val="solid"/>
            </a:ln>
            <a:effectLst>
              <a:outerShdw blurRad="50800" dist="38100" dir="1440000" sx="99000" sy="99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717074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IaaS, PaaS, SaaS Services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D8C96660-E973-428D-EB79-B4E0FB93CD58}"/>
                </a:ext>
              </a:extLst>
            </p:cNvPr>
            <p:cNvSpPr/>
            <p:nvPr/>
          </p:nvSpPr>
          <p:spPr>
            <a:xfrm>
              <a:off x="1888683" y="2470534"/>
              <a:ext cx="2107508" cy="355124"/>
            </a:xfrm>
            <a:prstGeom prst="rect">
              <a:avLst/>
            </a:prstGeom>
            <a:solidFill>
              <a:srgbClr val="FFFFFF">
                <a:lumMod val="95000"/>
              </a:srgbClr>
            </a:solidFill>
            <a:ln w="9525" cap="flat" cmpd="sng" algn="ctr">
              <a:solidFill>
                <a:srgbClr val="FFFFFF">
                  <a:lumMod val="85000"/>
                </a:srgbClr>
              </a:solidFill>
              <a:prstDash val="solid"/>
            </a:ln>
            <a:effectLst>
              <a:outerShdw blurRad="50800" dist="38100" dir="1440000" sx="99000" sy="99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717074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Consistent and Reliable Infrastructure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4EE28692-C9E1-260E-8993-91BF329A79D5}"/>
                </a:ext>
              </a:extLst>
            </p:cNvPr>
            <p:cNvSpPr/>
            <p:nvPr/>
          </p:nvSpPr>
          <p:spPr>
            <a:xfrm>
              <a:off x="1900340" y="2905604"/>
              <a:ext cx="2095851" cy="355124"/>
            </a:xfrm>
            <a:prstGeom prst="rect">
              <a:avLst/>
            </a:prstGeom>
            <a:solidFill>
              <a:srgbClr val="FFFFFF">
                <a:lumMod val="95000"/>
              </a:srgbClr>
            </a:solidFill>
            <a:ln w="9525" cap="flat" cmpd="sng" algn="ctr">
              <a:solidFill>
                <a:srgbClr val="FFFFFF">
                  <a:lumMod val="85000"/>
                </a:srgbClr>
              </a:solidFill>
              <a:prstDash val="solid"/>
            </a:ln>
            <a:effectLst>
              <a:outerShdw blurRad="50800" dist="38100" dir="1440000" sx="99000" sy="99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23" b="1" i="0" u="none" strike="noStrike" kern="0" cap="none" spc="0" normalizeH="0" baseline="0" noProof="0" dirty="0">
                  <a:ln>
                    <a:noFill/>
                  </a:ln>
                  <a:solidFill>
                    <a:srgbClr val="717074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Scalable Infrastructure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FD37227B-924D-4737-201E-3F243D834438}"/>
                </a:ext>
              </a:extLst>
            </p:cNvPr>
            <p:cNvSpPr/>
            <p:nvPr/>
          </p:nvSpPr>
          <p:spPr>
            <a:xfrm>
              <a:off x="1877026" y="3785018"/>
              <a:ext cx="2119165" cy="355124"/>
            </a:xfrm>
            <a:prstGeom prst="rect">
              <a:avLst/>
            </a:prstGeom>
            <a:solidFill>
              <a:srgbClr val="FFFFFF">
                <a:lumMod val="95000"/>
              </a:srgbClr>
            </a:solidFill>
            <a:ln w="9525" cap="flat" cmpd="sng" algn="ctr">
              <a:solidFill>
                <a:srgbClr val="FFFFFF">
                  <a:lumMod val="85000"/>
                </a:srgbClr>
              </a:solidFill>
              <a:prstDash val="solid"/>
            </a:ln>
            <a:effectLst>
              <a:outerShdw blurRad="50800" dist="38100" dir="1440000" sx="99000" sy="99000" algn="tl" rotWithShape="0">
                <a:prstClr val="black">
                  <a:alpha val="40000"/>
                </a:prstClr>
              </a:outerShdw>
            </a:effectLst>
          </p:spPr>
          <p:txBody>
            <a:bodyPr lIns="0" r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717074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Consolidation of tools, provisioning processes  and effort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5B70B8E9-B5CA-63C3-F360-66472D094BD8}"/>
                </a:ext>
              </a:extLst>
            </p:cNvPr>
            <p:cNvSpPr/>
            <p:nvPr/>
          </p:nvSpPr>
          <p:spPr>
            <a:xfrm>
              <a:off x="1888683" y="2043926"/>
              <a:ext cx="2106523" cy="355124"/>
            </a:xfrm>
            <a:prstGeom prst="rect">
              <a:avLst/>
            </a:prstGeom>
            <a:solidFill>
              <a:srgbClr val="FFFFFF">
                <a:lumMod val="95000"/>
              </a:srgbClr>
            </a:solidFill>
            <a:ln w="9525" cap="flat" cmpd="sng" algn="ctr">
              <a:solidFill>
                <a:srgbClr val="FFFFFF">
                  <a:lumMod val="85000"/>
                </a:srgbClr>
              </a:solidFill>
              <a:prstDash val="solid"/>
            </a:ln>
            <a:effectLst>
              <a:outerShdw blurRad="50800" dist="38100" dir="1440000" sx="99000" sy="99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717074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Centralized Management of Platform and Workload</a:t>
              </a: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09388247-9E9C-8BE4-105A-6CF609D1923E}"/>
                </a:ext>
              </a:extLst>
            </p:cNvPr>
            <p:cNvSpPr/>
            <p:nvPr/>
          </p:nvSpPr>
          <p:spPr>
            <a:xfrm>
              <a:off x="1877026" y="4653889"/>
              <a:ext cx="2119165" cy="355124"/>
            </a:xfrm>
            <a:prstGeom prst="rect">
              <a:avLst/>
            </a:prstGeom>
            <a:solidFill>
              <a:srgbClr val="FFFFFF">
                <a:lumMod val="95000"/>
              </a:srgbClr>
            </a:solidFill>
            <a:ln w="9525" cap="flat" cmpd="sng" algn="ctr">
              <a:solidFill>
                <a:srgbClr val="FFFFFF">
                  <a:lumMod val="85000"/>
                </a:srgbClr>
              </a:solidFill>
              <a:prstDash val="solid"/>
            </a:ln>
            <a:effectLst>
              <a:outerShdw blurRad="50800" dist="38100" dir="1440000" sx="99000" sy="99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717074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Proactive monitoring and  analytics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EFE30A59-61E8-2DA6-12B5-BE80C837237F}"/>
                </a:ext>
              </a:extLst>
            </p:cNvPr>
            <p:cNvSpPr/>
            <p:nvPr/>
          </p:nvSpPr>
          <p:spPr>
            <a:xfrm>
              <a:off x="5069516" y="3347932"/>
              <a:ext cx="2108191" cy="355124"/>
            </a:xfrm>
            <a:prstGeom prst="rect">
              <a:avLst/>
            </a:prstGeom>
            <a:solidFill>
              <a:srgbClr val="FFFFFF">
                <a:lumMod val="95000"/>
              </a:srgbClr>
            </a:solidFill>
            <a:ln w="9525" cap="flat" cmpd="sng" algn="ctr">
              <a:solidFill>
                <a:srgbClr val="FFFFFF">
                  <a:lumMod val="85000"/>
                </a:srgbClr>
              </a:solidFill>
              <a:prstDash val="solid"/>
            </a:ln>
            <a:effectLst>
              <a:outerShdw blurRad="50800" dist="38100" dir="1440000" sx="99000" sy="99000" algn="tl" rotWithShape="0">
                <a:prstClr val="black">
                  <a:alpha val="40000"/>
                </a:prstClr>
              </a:outerShdw>
            </a:effectLst>
          </p:spPr>
          <p:txBody>
            <a:bodyPr lIns="0" r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23" b="1" i="0" u="none" strike="noStrike" kern="0" cap="none" spc="0" normalizeH="0" baseline="0" noProof="0" dirty="0">
                  <a:ln>
                    <a:noFill/>
                  </a:ln>
                  <a:solidFill>
                    <a:srgbClr val="717074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Centralized Service Catalog </a:t>
              </a: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830BB2C4-E3D0-9F41-6463-4E3B4AE6F343}"/>
                </a:ext>
              </a:extLst>
            </p:cNvPr>
            <p:cNvSpPr/>
            <p:nvPr/>
          </p:nvSpPr>
          <p:spPr>
            <a:xfrm>
              <a:off x="5081935" y="2913528"/>
              <a:ext cx="2108191" cy="355124"/>
            </a:xfrm>
            <a:prstGeom prst="rect">
              <a:avLst/>
            </a:prstGeom>
            <a:solidFill>
              <a:srgbClr val="FFFFFF">
                <a:lumMod val="95000"/>
              </a:srgbClr>
            </a:solidFill>
            <a:ln w="9525" cap="flat" cmpd="sng" algn="ctr">
              <a:solidFill>
                <a:srgbClr val="FFFFFF">
                  <a:lumMod val="85000"/>
                </a:srgbClr>
              </a:solidFill>
              <a:prstDash val="solid"/>
            </a:ln>
            <a:effectLst>
              <a:outerShdw blurRad="50800" dist="38100" dir="1440000" sx="99000" sy="99000" algn="tl" rotWithShape="0">
                <a:prstClr val="black">
                  <a:alpha val="40000"/>
                </a:prstClr>
              </a:outerShdw>
            </a:effectLst>
          </p:spPr>
          <p:txBody>
            <a:bodyPr lIns="0" r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23" b="1" i="0" u="none" strike="noStrike" kern="0" cap="none" spc="0" normalizeH="0" baseline="0" noProof="0" dirty="0">
                  <a:ln>
                    <a:noFill/>
                  </a:ln>
                  <a:solidFill>
                    <a:srgbClr val="717074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24 x 7 x 365 Service Desk</a:t>
              </a: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57E84EA0-37C4-A17F-A74F-6A19B64A28F7}"/>
                </a:ext>
              </a:extLst>
            </p:cNvPr>
            <p:cNvSpPr/>
            <p:nvPr/>
          </p:nvSpPr>
          <p:spPr>
            <a:xfrm>
              <a:off x="5081935" y="2054240"/>
              <a:ext cx="2095851" cy="355124"/>
            </a:xfrm>
            <a:prstGeom prst="rect">
              <a:avLst/>
            </a:prstGeom>
            <a:solidFill>
              <a:srgbClr val="FFFFFF">
                <a:lumMod val="95000"/>
              </a:srgbClr>
            </a:solidFill>
            <a:ln w="9525" cap="flat" cmpd="sng" algn="ctr">
              <a:solidFill>
                <a:srgbClr val="FFFFFF">
                  <a:lumMod val="85000"/>
                </a:srgbClr>
              </a:solidFill>
              <a:prstDash val="solid"/>
            </a:ln>
            <a:effectLst>
              <a:outerShdw blurRad="50800" dist="38100" dir="1440000" sx="99000" sy="99000" algn="tl" rotWithShape="0">
                <a:prstClr val="black">
                  <a:alpha val="40000"/>
                </a:prstClr>
              </a:outerShdw>
            </a:effectLst>
          </p:spPr>
          <p:txBody>
            <a:bodyPr lIns="0" r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0" cap="none" spc="0" normalizeH="0" baseline="0" noProof="0" dirty="0">
                  <a:ln>
                    <a:noFill/>
                  </a:ln>
                  <a:solidFill>
                    <a:srgbClr val="717074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Perf. and Capacity Mgmt. to ensure service availability </a:t>
              </a: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32FA1660-8622-2E5C-51FA-53AC388135EB}"/>
                </a:ext>
              </a:extLst>
            </p:cNvPr>
            <p:cNvSpPr/>
            <p:nvPr/>
          </p:nvSpPr>
          <p:spPr>
            <a:xfrm>
              <a:off x="5081934" y="1626257"/>
              <a:ext cx="2095773" cy="355124"/>
            </a:xfrm>
            <a:prstGeom prst="rect">
              <a:avLst/>
            </a:prstGeom>
            <a:solidFill>
              <a:srgbClr val="FFFFFF">
                <a:lumMod val="95000"/>
              </a:srgbClr>
            </a:solidFill>
            <a:ln w="9525" cap="flat" cmpd="sng" algn="ctr">
              <a:solidFill>
                <a:srgbClr val="FFFFFF">
                  <a:lumMod val="85000"/>
                </a:srgbClr>
              </a:solidFill>
              <a:prstDash val="solid"/>
            </a:ln>
            <a:effectLst>
              <a:outerShdw blurRad="50800" dist="38100" dir="1440000" sx="99000" sy="99000" algn="tl" rotWithShape="0">
                <a:prstClr val="black">
                  <a:alpha val="40000"/>
                </a:prstClr>
              </a:outerShdw>
            </a:effectLst>
          </p:spPr>
          <p:txBody>
            <a:bodyPr lIns="0" r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23" b="1" i="0" u="none" strike="noStrike" kern="0" cap="none" spc="0" normalizeH="0" baseline="0" noProof="0" dirty="0">
                  <a:ln>
                    <a:noFill/>
                  </a:ln>
                  <a:solidFill>
                    <a:srgbClr val="717074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Consistent Service Management Processes</a:t>
              </a: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7669084D-8709-48A5-1BBA-8F2EBC3344AD}"/>
                </a:ext>
              </a:extLst>
            </p:cNvPr>
            <p:cNvSpPr/>
            <p:nvPr/>
          </p:nvSpPr>
          <p:spPr>
            <a:xfrm>
              <a:off x="5069012" y="4226185"/>
              <a:ext cx="2108190" cy="355124"/>
            </a:xfrm>
            <a:prstGeom prst="rect">
              <a:avLst/>
            </a:prstGeom>
            <a:solidFill>
              <a:srgbClr val="FFFFFF">
                <a:lumMod val="95000"/>
              </a:srgbClr>
            </a:solidFill>
            <a:ln w="9525" cap="flat" cmpd="sng" algn="ctr">
              <a:solidFill>
                <a:srgbClr val="FFFFFF">
                  <a:lumMod val="85000"/>
                </a:srgbClr>
              </a:solidFill>
              <a:prstDash val="solid"/>
            </a:ln>
            <a:effectLst>
              <a:outerShdw blurRad="50800" dist="38100" dir="1440000" sx="99000" sy="99000" algn="tl" rotWithShape="0">
                <a:prstClr val="black">
                  <a:alpha val="40000"/>
                </a:prstClr>
              </a:outerShdw>
            </a:effectLst>
          </p:spPr>
          <p:txBody>
            <a:bodyPr lIns="0" r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23" b="1" i="0" u="none" strike="noStrike" kern="0" cap="none" spc="0" normalizeH="0" baseline="0" noProof="0" dirty="0">
                  <a:ln>
                    <a:noFill/>
                  </a:ln>
                  <a:solidFill>
                    <a:srgbClr val="717074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Cyber-Security and Compliance Services</a:t>
              </a: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B880A218-8B77-2593-FCC8-C61CB0855A13}"/>
                </a:ext>
              </a:extLst>
            </p:cNvPr>
            <p:cNvSpPr/>
            <p:nvPr/>
          </p:nvSpPr>
          <p:spPr>
            <a:xfrm>
              <a:off x="5069516" y="3783271"/>
              <a:ext cx="2108191" cy="355124"/>
            </a:xfrm>
            <a:prstGeom prst="rect">
              <a:avLst/>
            </a:prstGeom>
            <a:solidFill>
              <a:srgbClr val="FFFFFF">
                <a:lumMod val="95000"/>
              </a:srgbClr>
            </a:solidFill>
            <a:ln w="9525" cap="flat" cmpd="sng" algn="ctr">
              <a:solidFill>
                <a:srgbClr val="FFFFFF">
                  <a:lumMod val="85000"/>
                </a:srgbClr>
              </a:solidFill>
              <a:prstDash val="solid"/>
            </a:ln>
            <a:effectLst>
              <a:outerShdw blurRad="50800" dist="38100" dir="1440000" sx="99000" sy="99000" algn="tl" rotWithShape="0">
                <a:prstClr val="black">
                  <a:alpha val="40000"/>
                </a:prstClr>
              </a:outerShdw>
            </a:effectLst>
          </p:spPr>
          <p:txBody>
            <a:bodyPr lIns="0" r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0" cap="none" spc="0" normalizeH="0" baseline="0" noProof="0" dirty="0">
                  <a:ln>
                    <a:noFill/>
                  </a:ln>
                  <a:solidFill>
                    <a:srgbClr val="717074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Professional Services, Consulting 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0" cap="none" spc="0" normalizeH="0" baseline="0" noProof="0" dirty="0">
                  <a:ln>
                    <a:noFill/>
                  </a:ln>
                  <a:solidFill>
                    <a:srgbClr val="717074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and Support</a:t>
              </a: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41A45B11-2932-6A42-5CB4-9DA16A85CEC1}"/>
                </a:ext>
              </a:extLst>
            </p:cNvPr>
            <p:cNvSpPr/>
            <p:nvPr/>
          </p:nvSpPr>
          <p:spPr>
            <a:xfrm>
              <a:off x="5081936" y="2472862"/>
              <a:ext cx="2095772" cy="355124"/>
            </a:xfrm>
            <a:prstGeom prst="rect">
              <a:avLst/>
            </a:prstGeom>
            <a:solidFill>
              <a:srgbClr val="FFFFFF">
                <a:lumMod val="95000"/>
              </a:srgbClr>
            </a:solidFill>
            <a:ln w="9525" cap="flat" cmpd="sng" algn="ctr">
              <a:solidFill>
                <a:srgbClr val="FFFFFF">
                  <a:lumMod val="85000"/>
                </a:srgbClr>
              </a:solidFill>
              <a:prstDash val="solid"/>
            </a:ln>
            <a:effectLst>
              <a:outerShdw blurRad="50800" dist="38100" dir="1440000" sx="99000" sy="99000" algn="tl" rotWithShape="0">
                <a:prstClr val="black">
                  <a:alpha val="40000"/>
                </a:prstClr>
              </a:outerShdw>
            </a:effectLst>
          </p:spPr>
          <p:txBody>
            <a:bodyPr lIns="0" r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23" b="1" i="0" u="none" strike="noStrike" kern="0" cap="none" spc="0" normalizeH="0" baseline="0" noProof="0" dirty="0">
                  <a:ln>
                    <a:noFill/>
                  </a:ln>
                  <a:solidFill>
                    <a:srgbClr val="717074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Standardized Service Definitions</a:t>
              </a: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AEC2D7CF-180B-E28A-009D-9BB840727AFC}"/>
                </a:ext>
              </a:extLst>
            </p:cNvPr>
            <p:cNvSpPr/>
            <p:nvPr/>
          </p:nvSpPr>
          <p:spPr>
            <a:xfrm>
              <a:off x="5081935" y="4656398"/>
              <a:ext cx="2108191" cy="355124"/>
            </a:xfrm>
            <a:prstGeom prst="rect">
              <a:avLst/>
            </a:prstGeom>
            <a:solidFill>
              <a:srgbClr val="FFFFFF">
                <a:lumMod val="95000"/>
              </a:srgbClr>
            </a:solidFill>
            <a:ln w="9525" cap="flat" cmpd="sng" algn="ctr">
              <a:solidFill>
                <a:srgbClr val="FFFFFF">
                  <a:lumMod val="85000"/>
                </a:srgbClr>
              </a:solidFill>
              <a:prstDash val="solid"/>
            </a:ln>
            <a:effectLst>
              <a:outerShdw blurRad="50800" dist="38100" dir="1440000" sx="99000" sy="99000" algn="tl" rotWithShape="0">
                <a:prstClr val="black">
                  <a:alpha val="40000"/>
                </a:prstClr>
              </a:outerShdw>
            </a:effectLst>
          </p:spPr>
          <p:txBody>
            <a:bodyPr lIns="0" r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23" b="1" i="0" u="none" strike="noStrike" kern="0" cap="none" spc="0" normalizeH="0" baseline="0" noProof="0" dirty="0">
                  <a:ln>
                    <a:noFill/>
                  </a:ln>
                  <a:solidFill>
                    <a:srgbClr val="717074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Shareable Knowledge Base</a:t>
              </a: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1B9FBF94-0843-8825-B3D6-F0FDF83F9EC1}"/>
                </a:ext>
              </a:extLst>
            </p:cNvPr>
            <p:cNvSpPr/>
            <p:nvPr/>
          </p:nvSpPr>
          <p:spPr>
            <a:xfrm>
              <a:off x="8194366" y="1626257"/>
              <a:ext cx="2095851" cy="355124"/>
            </a:xfrm>
            <a:prstGeom prst="rect">
              <a:avLst/>
            </a:prstGeom>
            <a:solidFill>
              <a:srgbClr val="FFFFFF">
                <a:lumMod val="95000"/>
              </a:srgbClr>
            </a:solidFill>
            <a:ln w="9525" cap="flat" cmpd="sng" algn="ctr">
              <a:solidFill>
                <a:srgbClr val="FFFFFF">
                  <a:lumMod val="85000"/>
                </a:srgbClr>
              </a:solidFill>
              <a:prstDash val="solid"/>
            </a:ln>
            <a:effectLst>
              <a:outerShdw blurRad="50800" dist="38100" dir="1440000" sx="99000" sy="99000" algn="tl" rotWithShape="0">
                <a:prstClr val="black">
                  <a:alpha val="40000"/>
                </a:prstClr>
              </a:outerShdw>
            </a:effectLst>
          </p:spPr>
          <p:txBody>
            <a:bodyPr lIns="0" r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23" b="1" i="0" u="none" strike="noStrike" kern="0" cap="none" spc="0" normalizeH="0" baseline="0" noProof="0" dirty="0">
                  <a:ln>
                    <a:noFill/>
                  </a:ln>
                  <a:solidFill>
                    <a:srgbClr val="717074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Modernized Applications</a:t>
              </a: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44AFEDFA-A802-4B4A-B09D-BCDE1128E5B9}"/>
                </a:ext>
              </a:extLst>
            </p:cNvPr>
            <p:cNvSpPr/>
            <p:nvPr/>
          </p:nvSpPr>
          <p:spPr>
            <a:xfrm>
              <a:off x="8194366" y="2047140"/>
              <a:ext cx="2095851" cy="355124"/>
            </a:xfrm>
            <a:prstGeom prst="rect">
              <a:avLst/>
            </a:prstGeom>
            <a:solidFill>
              <a:srgbClr val="FFFFFF">
                <a:lumMod val="95000"/>
              </a:srgbClr>
            </a:solidFill>
            <a:ln w="9525" cap="flat" cmpd="sng" algn="ctr">
              <a:solidFill>
                <a:srgbClr val="FFFFFF">
                  <a:lumMod val="85000"/>
                </a:srgbClr>
              </a:solidFill>
              <a:prstDash val="solid"/>
            </a:ln>
            <a:effectLst>
              <a:outerShdw blurRad="50800" dist="38100" dir="1440000" sx="99000" sy="99000" algn="tl" rotWithShape="0">
                <a:prstClr val="black">
                  <a:alpha val="40000"/>
                </a:prstClr>
              </a:outerShdw>
            </a:effectLst>
          </p:spPr>
          <p:txBody>
            <a:bodyPr lIns="0" r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23" b="1" i="0" u="none" strike="noStrike" kern="0" cap="none" spc="0" normalizeH="0" baseline="0" noProof="0" dirty="0">
                  <a:ln>
                    <a:noFill/>
                  </a:ln>
                  <a:solidFill>
                    <a:srgbClr val="717074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Standard Code Development Framework</a:t>
              </a: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FB6050E0-DCD4-7314-6117-048C5C54C77C}"/>
                </a:ext>
              </a:extLst>
            </p:cNvPr>
            <p:cNvSpPr/>
            <p:nvPr/>
          </p:nvSpPr>
          <p:spPr>
            <a:xfrm>
              <a:off x="8194367" y="2477842"/>
              <a:ext cx="2105776" cy="355124"/>
            </a:xfrm>
            <a:prstGeom prst="rect">
              <a:avLst/>
            </a:prstGeom>
            <a:solidFill>
              <a:srgbClr val="FFFFFF">
                <a:lumMod val="95000"/>
              </a:srgbClr>
            </a:solidFill>
            <a:ln w="9525" cap="flat" cmpd="sng" algn="ctr">
              <a:solidFill>
                <a:srgbClr val="FFFFFF">
                  <a:lumMod val="85000"/>
                </a:srgbClr>
              </a:solidFill>
              <a:prstDash val="solid"/>
            </a:ln>
            <a:effectLst>
              <a:outerShdw blurRad="50800" dist="38100" dir="1440000" sx="99000" sy="99000" algn="tl" rotWithShape="0">
                <a:prstClr val="black">
                  <a:alpha val="40000"/>
                </a:prstClr>
              </a:outerShdw>
            </a:effectLst>
          </p:spPr>
          <p:txBody>
            <a:bodyPr lIns="0" r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23" b="1" i="0" u="none" strike="noStrike" kern="0" cap="none" spc="0" normalizeH="0" baseline="0" noProof="0" dirty="0">
                  <a:ln>
                    <a:noFill/>
                  </a:ln>
                  <a:solidFill>
                    <a:srgbClr val="717074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Application Architecture &amp; Design</a:t>
              </a: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B6EFCD7B-C3AA-79C9-BC94-F117D9233E23}"/>
                </a:ext>
              </a:extLst>
            </p:cNvPr>
            <p:cNvSpPr/>
            <p:nvPr/>
          </p:nvSpPr>
          <p:spPr>
            <a:xfrm>
              <a:off x="8206869" y="2905604"/>
              <a:ext cx="2095851" cy="355124"/>
            </a:xfrm>
            <a:prstGeom prst="rect">
              <a:avLst/>
            </a:prstGeom>
            <a:solidFill>
              <a:srgbClr val="FFFFFF">
                <a:lumMod val="95000"/>
              </a:srgbClr>
            </a:solidFill>
            <a:ln w="9525" cap="flat" cmpd="sng" algn="ctr">
              <a:solidFill>
                <a:srgbClr val="FFFFFF">
                  <a:lumMod val="85000"/>
                </a:srgbClr>
              </a:solidFill>
              <a:prstDash val="solid"/>
            </a:ln>
            <a:effectLst>
              <a:outerShdw blurRad="50800" dist="38100" dir="1440000" sx="99000" sy="99000" algn="tl" rotWithShape="0">
                <a:prstClr val="black">
                  <a:alpha val="40000"/>
                </a:prstClr>
              </a:outerShdw>
            </a:effectLst>
          </p:spPr>
          <p:txBody>
            <a:bodyPr lIns="0" r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23" b="1" i="0" u="none" strike="noStrike" kern="0" cap="none" spc="0" normalizeH="0" baseline="0" noProof="0" dirty="0">
                  <a:ln>
                    <a:noFill/>
                  </a:ln>
                  <a:solidFill>
                    <a:srgbClr val="717074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Improved Reliability, Scalability 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23" b="1" i="0" u="none" strike="noStrike" kern="0" cap="none" spc="0" normalizeH="0" baseline="0" noProof="0" dirty="0">
                  <a:ln>
                    <a:noFill/>
                  </a:ln>
                  <a:solidFill>
                    <a:srgbClr val="717074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and Security </a:t>
              </a: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1391F4F1-3775-37B7-A60D-F934D713BF99}"/>
                </a:ext>
              </a:extLst>
            </p:cNvPr>
            <p:cNvSpPr/>
            <p:nvPr/>
          </p:nvSpPr>
          <p:spPr>
            <a:xfrm>
              <a:off x="8194366" y="3333477"/>
              <a:ext cx="2095851" cy="365000"/>
            </a:xfrm>
            <a:prstGeom prst="rect">
              <a:avLst/>
            </a:prstGeom>
            <a:solidFill>
              <a:srgbClr val="FFFFFF">
                <a:lumMod val="95000"/>
              </a:srgbClr>
            </a:solidFill>
            <a:ln w="9525" cap="flat" cmpd="sng" algn="ctr">
              <a:solidFill>
                <a:srgbClr val="FFFFFF">
                  <a:lumMod val="85000"/>
                </a:srgbClr>
              </a:solidFill>
              <a:prstDash val="solid"/>
            </a:ln>
            <a:effectLst>
              <a:outerShdw blurRad="50800" dist="38100" dir="1440000" sx="99000" sy="99000" algn="tl" rotWithShape="0">
                <a:prstClr val="black">
                  <a:alpha val="40000"/>
                </a:prstClr>
              </a:outerShdw>
            </a:effectLst>
          </p:spPr>
          <p:txBody>
            <a:bodyPr lIns="0" r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23" b="1" i="0" u="none" strike="noStrike" kern="0" cap="none" spc="0" normalizeH="0" baseline="0" noProof="0" dirty="0">
                  <a:ln>
                    <a:noFill/>
                  </a:ln>
                  <a:solidFill>
                    <a:srgbClr val="717074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Application Assessment and Enhancement</a:t>
              </a:r>
            </a:p>
          </p:txBody>
        </p:sp>
        <p:pic>
          <p:nvPicPr>
            <p:cNvPr id="43" name="Graphic 42">
              <a:extLst>
                <a:ext uri="{FF2B5EF4-FFF2-40B4-BE49-F238E27FC236}">
                  <a16:creationId xmlns:a16="http://schemas.microsoft.com/office/drawing/2014/main" id="{71925279-1D54-0677-0C26-866557B772F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787352" y="6389062"/>
              <a:ext cx="695837" cy="695837"/>
            </a:xfrm>
            <a:prstGeom prst="rect">
              <a:avLst/>
            </a:prstGeom>
          </p:spPr>
        </p:pic>
        <p:pic>
          <p:nvPicPr>
            <p:cNvPr id="44" name="Graphic 43">
              <a:extLst>
                <a:ext uri="{FF2B5EF4-FFF2-40B4-BE49-F238E27FC236}">
                  <a16:creationId xmlns:a16="http://schemas.microsoft.com/office/drawing/2014/main" id="{C92E5757-5D31-2A5D-F664-487DAE879D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9037439" y="6393353"/>
              <a:ext cx="609482" cy="609482"/>
            </a:xfrm>
            <a:prstGeom prst="rect">
              <a:avLst/>
            </a:prstGeom>
          </p:spPr>
        </p:pic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1F987245-E298-268A-E4AA-19957196D823}"/>
                </a:ext>
              </a:extLst>
            </p:cNvPr>
            <p:cNvSpPr/>
            <p:nvPr/>
          </p:nvSpPr>
          <p:spPr>
            <a:xfrm>
              <a:off x="8206869" y="3774404"/>
              <a:ext cx="2095851" cy="355124"/>
            </a:xfrm>
            <a:prstGeom prst="rect">
              <a:avLst/>
            </a:prstGeom>
            <a:solidFill>
              <a:srgbClr val="FFFFFF">
                <a:lumMod val="95000"/>
              </a:srgbClr>
            </a:solidFill>
            <a:ln w="9525" cap="flat" cmpd="sng" algn="ctr">
              <a:solidFill>
                <a:srgbClr val="FFFFFF">
                  <a:lumMod val="85000"/>
                </a:srgbClr>
              </a:solidFill>
              <a:prstDash val="solid"/>
            </a:ln>
            <a:effectLst>
              <a:outerShdw blurRad="50800" dist="38100" dir="1440000" sx="99000" sy="99000" algn="tl" rotWithShape="0">
                <a:prstClr val="black">
                  <a:alpha val="40000"/>
                </a:prstClr>
              </a:outerShdw>
            </a:effectLst>
          </p:spPr>
          <p:txBody>
            <a:bodyPr lIns="0" r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23" b="1" i="0" u="none" strike="noStrike" kern="0" cap="none" spc="0" normalizeH="0" baseline="0" noProof="0" dirty="0">
                  <a:ln>
                    <a:noFill/>
                  </a:ln>
                  <a:solidFill>
                    <a:srgbClr val="717074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Agile Code Development and Delivery</a:t>
              </a: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8A7D4DCA-F390-1265-1ED0-9D186A8E8881}"/>
                </a:ext>
              </a:extLst>
            </p:cNvPr>
            <p:cNvSpPr/>
            <p:nvPr/>
          </p:nvSpPr>
          <p:spPr>
            <a:xfrm>
              <a:off x="8206365" y="4216942"/>
              <a:ext cx="2095851" cy="355124"/>
            </a:xfrm>
            <a:prstGeom prst="rect">
              <a:avLst/>
            </a:prstGeom>
            <a:solidFill>
              <a:srgbClr val="FFFFFF">
                <a:lumMod val="95000"/>
              </a:srgbClr>
            </a:solidFill>
            <a:ln w="9525" cap="flat" cmpd="sng" algn="ctr">
              <a:solidFill>
                <a:srgbClr val="FFFFFF">
                  <a:lumMod val="85000"/>
                </a:srgbClr>
              </a:solidFill>
              <a:prstDash val="solid"/>
            </a:ln>
            <a:effectLst>
              <a:outerShdw blurRad="50800" dist="38100" dir="1440000" sx="99000" sy="99000" algn="tl" rotWithShape="0">
                <a:prstClr val="black">
                  <a:alpha val="40000"/>
                </a:prstClr>
              </a:outerShdw>
            </a:effectLst>
          </p:spPr>
          <p:txBody>
            <a:bodyPr lIns="0" r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23" b="1" i="0" u="none" strike="noStrike" kern="0" cap="none" spc="0" normalizeH="0" baseline="0" noProof="0" dirty="0">
                  <a:ln>
                    <a:noFill/>
                  </a:ln>
                  <a:solidFill>
                    <a:srgbClr val="717074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Application Lifecycle Management </a:t>
              </a: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A3D0F180-1900-E28E-C5FC-39E847D9DECA}"/>
                </a:ext>
              </a:extLst>
            </p:cNvPr>
            <p:cNvSpPr/>
            <p:nvPr/>
          </p:nvSpPr>
          <p:spPr>
            <a:xfrm>
              <a:off x="8206869" y="4647595"/>
              <a:ext cx="2095851" cy="355124"/>
            </a:xfrm>
            <a:prstGeom prst="rect">
              <a:avLst/>
            </a:prstGeom>
            <a:solidFill>
              <a:srgbClr val="FFFFFF">
                <a:lumMod val="95000"/>
              </a:srgbClr>
            </a:solidFill>
            <a:ln w="9525" cap="flat" cmpd="sng" algn="ctr">
              <a:solidFill>
                <a:srgbClr val="FFFFFF">
                  <a:lumMod val="85000"/>
                </a:srgbClr>
              </a:solidFill>
              <a:prstDash val="solid"/>
            </a:ln>
            <a:effectLst>
              <a:outerShdw blurRad="50800" dist="38100" dir="1440000" sx="99000" sy="99000" algn="tl" rotWithShape="0">
                <a:prstClr val="black">
                  <a:alpha val="40000"/>
                </a:prstClr>
              </a:outerShdw>
            </a:effectLst>
          </p:spPr>
          <p:txBody>
            <a:bodyPr lIns="0" r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23" b="1" i="0" u="none" strike="noStrike" kern="0" cap="none" spc="0" normalizeH="0" baseline="0" noProof="0" dirty="0">
                  <a:ln>
                    <a:noFill/>
                  </a:ln>
                  <a:solidFill>
                    <a:srgbClr val="717074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Application Troubleshooting and Remediation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2CD96F61-442A-C1F8-8AF6-099951E2DBFD}"/>
                </a:ext>
              </a:extLst>
            </p:cNvPr>
            <p:cNvSpPr txBox="1"/>
            <p:nvPr/>
          </p:nvSpPr>
          <p:spPr>
            <a:xfrm>
              <a:off x="5280125" y="1058251"/>
              <a:ext cx="1628573" cy="18373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wrap="square" lIns="0" tIns="0" rIns="0" bIns="0" rtlCol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i="0" u="none" strike="noStrike" kern="0" cap="none" spc="0" normalizeH="0" baseline="0" noProof="0" dirty="0">
                  <a:ln>
                    <a:noFill/>
                  </a:ln>
                  <a:solidFill>
                    <a:srgbClr val="717074"/>
                  </a:solidFill>
                  <a:effectLst/>
                  <a:uLnTx/>
                  <a:uFillTx/>
                  <a:latin typeface="Arial" panose="020B0604020202020204" pitchFamily="34" charset="0"/>
                  <a:ea typeface="Avenir Book" charset="0"/>
                  <a:cs typeface="Arial" panose="020B0604020202020204" pitchFamily="34" charset="0"/>
                </a:rPr>
                <a:t>Value Added</a:t>
              </a:r>
            </a:p>
          </p:txBody>
        </p:sp>
        <p:pic>
          <p:nvPicPr>
            <p:cNvPr id="49" name="Graphic 48">
              <a:extLst>
                <a:ext uri="{FF2B5EF4-FFF2-40B4-BE49-F238E27FC236}">
                  <a16:creationId xmlns:a16="http://schemas.microsoft.com/office/drawing/2014/main" id="{BDA29013-6E01-5707-6769-54649B5E1F5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2636322" y="6409032"/>
              <a:ext cx="652012" cy="663874"/>
            </a:xfrm>
            <a:prstGeom prst="rect">
              <a:avLst/>
            </a:prstGeom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DE072CCD-5739-5850-12FD-A4C12F6DEE28}"/>
                </a:ext>
              </a:extLst>
            </p:cNvPr>
            <p:cNvSpPr txBox="1"/>
            <p:nvPr/>
          </p:nvSpPr>
          <p:spPr>
            <a:xfrm>
              <a:off x="2180276" y="5442517"/>
              <a:ext cx="1523335" cy="100096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ctr" defTabSz="914400">
                <a:lnSpc>
                  <a:spcPct val="160130"/>
                </a:lnSpc>
              </a:pPr>
              <a:r>
                <a:rPr lang="en-US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Infrastructure Service Provider</a:t>
              </a:r>
              <a:endParaRPr lang="en-US"/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BDFAC540-95AC-62F1-5808-1FFB634AD372}"/>
                </a:ext>
              </a:extLst>
            </p:cNvPr>
            <p:cNvSpPr txBox="1"/>
            <p:nvPr/>
          </p:nvSpPr>
          <p:spPr>
            <a:xfrm>
              <a:off x="5397683" y="5417399"/>
              <a:ext cx="1523335" cy="100096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ctr" defTabSz="914400">
                <a:lnSpc>
                  <a:spcPct val="160130"/>
                </a:lnSpc>
              </a:pPr>
              <a:r>
                <a:rPr lang="en-US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Managed Service Provider</a:t>
              </a:r>
              <a:endParaRPr lang="en-US"/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8FECB88C-FEDD-5D62-7C3E-36D2A224FB74}"/>
                </a:ext>
              </a:extLst>
            </p:cNvPr>
            <p:cNvSpPr txBox="1"/>
            <p:nvPr/>
          </p:nvSpPr>
          <p:spPr>
            <a:xfrm>
              <a:off x="8549736" y="5413587"/>
              <a:ext cx="1523335" cy="100096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ctr" defTabSz="914400">
                <a:lnSpc>
                  <a:spcPct val="160130"/>
                </a:lnSpc>
              </a:pPr>
              <a:r>
                <a:rPr lang="en-US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Application Service Provider</a:t>
              </a:r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598612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AA08C3-319A-11E4-8BB9-54A6B47D0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1FE9A-8DE2-4994-96FA-9D6268BFB7BD}" type="slidenum">
              <a:rPr lang="en-US" smtClean="0"/>
              <a:t>12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7F63F74-CBF1-8617-B318-09F8464D900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239713"/>
            <a:ext cx="7673975" cy="700087"/>
          </a:xfrm>
        </p:spPr>
        <p:txBody>
          <a:bodyPr>
            <a:normAutofit/>
          </a:bodyPr>
          <a:lstStyle/>
          <a:p>
            <a:r>
              <a:rPr lang="en-US" sz="1800" dirty="0"/>
              <a:t>ALTESS SOLUTIONS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23682AD-9BDB-B640-16F6-A489D9786A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203" y="924712"/>
            <a:ext cx="10883594" cy="5301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7360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C1D5B3B-2BD7-ECCB-B92E-1A6BCAFC3C28}"/>
              </a:ext>
            </a:extLst>
          </p:cNvPr>
          <p:cNvSpPr/>
          <p:nvPr/>
        </p:nvSpPr>
        <p:spPr>
          <a:xfrm>
            <a:off x="0" y="0"/>
            <a:ext cx="12192000" cy="685614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73FAF77-F9DB-780F-B7A1-06776F5A9C6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EE31FE9A-8DE2-4994-96FA-9D6268BFB7BD}" type="slidenum">
              <a:rPr lang="en-US" smtClean="0"/>
              <a:t>2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ABC2DAE-A189-FF2E-C960-F6031F1103E6}"/>
              </a:ext>
            </a:extLst>
          </p:cNvPr>
          <p:cNvSpPr txBox="1"/>
          <p:nvPr/>
        </p:nvSpPr>
        <p:spPr>
          <a:xfrm>
            <a:off x="901321" y="1605102"/>
            <a:ext cx="6771546" cy="36440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342900">
              <a:spcBef>
                <a:spcPct val="20000"/>
              </a:spcBef>
              <a:spcAft>
                <a:spcPts val="600"/>
              </a:spcAft>
            </a:pPr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defTabSz="342900"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Delivering Secure, Trusted Technology</a:t>
            </a:r>
          </a:p>
          <a:p>
            <a:pPr marL="342900" indent="-342900" defTabSz="342900"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History and by the Numbers</a:t>
            </a:r>
          </a:p>
          <a:p>
            <a:pPr marL="342900" indent="-342900" defTabSz="342900"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ALTESS Continuous Evolution</a:t>
            </a:r>
          </a:p>
          <a:p>
            <a:pPr marL="342900" indent="-342900" defTabSz="342900"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ALTESS Customers</a:t>
            </a:r>
          </a:p>
          <a:p>
            <a:pPr marL="342900" indent="-342900" defTabSz="342900"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Army Edge Computing Capability </a:t>
            </a:r>
          </a:p>
          <a:p>
            <a:pPr marL="800100" lvl="1" indent="-342900" defTabSz="342900"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Former and Transitional State</a:t>
            </a:r>
          </a:p>
          <a:p>
            <a:pPr marL="800100" lvl="1" indent="-342900" defTabSz="342900"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USARPAC MVP</a:t>
            </a:r>
          </a:p>
          <a:p>
            <a:pPr marL="342900" indent="-342900" defTabSz="342900"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Future Initiatives and Opportunities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07D295F-BA73-FAA5-C82B-FE36971E6BF6}"/>
              </a:ext>
            </a:extLst>
          </p:cNvPr>
          <p:cNvSpPr txBox="1">
            <a:spLocks/>
          </p:cNvSpPr>
          <p:nvPr/>
        </p:nvSpPr>
        <p:spPr>
          <a:xfrm>
            <a:off x="852860" y="1210243"/>
            <a:ext cx="7423631" cy="6445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bg1"/>
                </a:solidFill>
                <a:latin typeface="Arial"/>
                <a:cs typeface="Arial"/>
              </a:rPr>
              <a:t>AGENDA</a:t>
            </a:r>
            <a:endParaRPr lang="en-US" sz="3200" i="1" dirty="0">
              <a:solidFill>
                <a:schemeClr val="bg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1A9AF4D-84CA-647B-7CA1-92684EC06533}"/>
              </a:ext>
            </a:extLst>
          </p:cNvPr>
          <p:cNvSpPr/>
          <p:nvPr/>
        </p:nvSpPr>
        <p:spPr>
          <a:xfrm rot="10800000">
            <a:off x="873047" y="1860"/>
            <a:ext cx="28274" cy="1190463"/>
          </a:xfrm>
          <a:prstGeom prst="rect">
            <a:avLst/>
          </a:prstGeom>
          <a:solidFill>
            <a:srgbClr val="FFCC0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0012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A5054A3-B352-607D-E5C3-B41FE6116DCA}"/>
              </a:ext>
            </a:extLst>
          </p:cNvPr>
          <p:cNvSpPr txBox="1"/>
          <p:nvPr/>
        </p:nvSpPr>
        <p:spPr>
          <a:xfrm>
            <a:off x="420377" y="1226994"/>
            <a:ext cx="862054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342900">
              <a:spcBef>
                <a:spcPct val="20000"/>
              </a:spcBef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ALTESS provides the Army unique, unmatched advantages globally: 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0CBF41FB-4FE7-58B5-A9D0-BADF153C0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1FE9A-8DE2-4994-96FA-9D6268BFB7BD}" type="slidenum">
              <a:rPr lang="en-US" smtClean="0"/>
              <a:t>3</a:t>
            </a:fld>
            <a:endParaRPr lang="en-US"/>
          </a:p>
        </p:txBody>
      </p:sp>
      <p:sp>
        <p:nvSpPr>
          <p:cNvPr id="9" name="Title 5">
            <a:extLst>
              <a:ext uri="{FF2B5EF4-FFF2-40B4-BE49-F238E27FC236}">
                <a16:creationId xmlns:a16="http://schemas.microsoft.com/office/drawing/2014/main" id="{2C461749-2607-ECC5-7A41-531F03538C7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20377" y="547935"/>
            <a:ext cx="11142183" cy="700088"/>
          </a:xfrm>
        </p:spPr>
        <p:txBody>
          <a:bodyPr>
            <a:noAutofit/>
          </a:bodyPr>
          <a:lstStyle/>
          <a:p>
            <a:r>
              <a:rPr lang="en-US" sz="3200" b="0" dirty="0">
                <a:latin typeface="Arial" panose="020B0604020202020204" pitchFamily="34" charset="0"/>
                <a:cs typeface="Arial" panose="020B0604020202020204" pitchFamily="34" charset="0"/>
              </a:rPr>
              <a:t>ALTESS DELIVERS SECURE, TRUSTED TECHNOLOGY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9121364-4963-C8B9-B5B1-7939FA56D16A}"/>
              </a:ext>
            </a:extLst>
          </p:cNvPr>
          <p:cNvSpPr txBox="1"/>
          <p:nvPr/>
        </p:nvSpPr>
        <p:spPr>
          <a:xfrm>
            <a:off x="7568109" y="5625535"/>
            <a:ext cx="3994451" cy="6199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lIns="274320">
            <a:noAutofit/>
          </a:bodyPr>
          <a:lstStyle>
            <a:defPPr>
              <a:defRPr lang="en-US"/>
            </a:defPPr>
            <a:lvl1pPr defTabSz="342900">
              <a:spcBef>
                <a:spcPct val="20000"/>
              </a:spcBef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sz="1400" dirty="0">
                <a:solidFill>
                  <a:schemeClr val="bg2">
                    <a:lumMod val="25000"/>
                  </a:schemeClr>
                </a:solidFill>
              </a:rPr>
              <a:t>USAF/AMC recently (2023) selected ALTESS’ unique facility design and location. 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B1EAC673-89AF-F7A3-51B5-F2A0BEF56B9B}"/>
              </a:ext>
            </a:extLst>
          </p:cNvPr>
          <p:cNvSpPr txBox="1"/>
          <p:nvPr/>
        </p:nvSpPr>
        <p:spPr>
          <a:xfrm>
            <a:off x="420377" y="5286981"/>
            <a:ext cx="736772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342900">
              <a:spcBef>
                <a:spcPct val="20000"/>
              </a:spcBef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TRUSTED BY OUR CUSTOMERS: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2691CD6-6168-A7E8-1013-D0A7BEE6EA87}"/>
              </a:ext>
            </a:extLst>
          </p:cNvPr>
          <p:cNvGrpSpPr/>
          <p:nvPr/>
        </p:nvGrpSpPr>
        <p:grpSpPr>
          <a:xfrm>
            <a:off x="2217638" y="1730667"/>
            <a:ext cx="3594523" cy="1569202"/>
            <a:chOff x="331746" y="1383818"/>
            <a:chExt cx="3594523" cy="1569202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7BC6E295-0AFF-A5F1-092E-D4ACAD97524B}"/>
                </a:ext>
              </a:extLst>
            </p:cNvPr>
            <p:cNvSpPr txBox="1"/>
            <p:nvPr/>
          </p:nvSpPr>
          <p:spPr>
            <a:xfrm>
              <a:off x="491611" y="1447757"/>
              <a:ext cx="3434658" cy="146236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wrap="square" lIns="274320" anchor="ctr">
              <a:noAutofit/>
            </a:bodyPr>
            <a:lstStyle/>
            <a:p>
              <a:pPr defTabSz="342900">
                <a:spcBef>
                  <a:spcPct val="20000"/>
                </a:spcBef>
              </a:pPr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We are an </a:t>
              </a:r>
              <a:r>
                <a:rPr lang="en-US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Army-owned, Army-operated </a:t>
              </a:r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Technology Service Provider with global reach that puts </a:t>
              </a:r>
              <a:r>
                <a:rPr lang="en-US" sz="1600" b="1" dirty="0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Army Mission first</a:t>
              </a:r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endPara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" name="Arrow: Chevron 44">
              <a:extLst>
                <a:ext uri="{FF2B5EF4-FFF2-40B4-BE49-F238E27FC236}">
                  <a16:creationId xmlns:a16="http://schemas.microsoft.com/office/drawing/2014/main" id="{3940EB61-AC17-CF90-E7CF-E01A5B73A271}"/>
                </a:ext>
              </a:extLst>
            </p:cNvPr>
            <p:cNvSpPr/>
            <p:nvPr/>
          </p:nvSpPr>
          <p:spPr>
            <a:xfrm>
              <a:off x="331746" y="1383818"/>
              <a:ext cx="325712" cy="1569202"/>
            </a:xfrm>
            <a:prstGeom prst="chevron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147D49A1-8615-408B-5788-AD7CEADA06C3}"/>
              </a:ext>
            </a:extLst>
          </p:cNvPr>
          <p:cNvGrpSpPr/>
          <p:nvPr/>
        </p:nvGrpSpPr>
        <p:grpSpPr>
          <a:xfrm>
            <a:off x="6048647" y="1687764"/>
            <a:ext cx="3594523" cy="1569202"/>
            <a:chOff x="4228861" y="1383818"/>
            <a:chExt cx="3594523" cy="1569202"/>
          </a:xfrm>
        </p:grpSpPr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F0D00A6C-BCBC-2EE3-A9A9-7445F064C8F7}"/>
                </a:ext>
              </a:extLst>
            </p:cNvPr>
            <p:cNvSpPr txBox="1"/>
            <p:nvPr/>
          </p:nvSpPr>
          <p:spPr>
            <a:xfrm>
              <a:off x="4388726" y="1447757"/>
              <a:ext cx="3434658" cy="146236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wrap="square" lIns="274320" anchor="ctr">
              <a:noAutofit/>
            </a:bodyPr>
            <a:lstStyle/>
            <a:p>
              <a:pPr defTabSz="342900">
                <a:spcBef>
                  <a:spcPct val="20000"/>
                </a:spcBef>
              </a:pPr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We offer </a:t>
              </a:r>
              <a:r>
                <a:rPr lang="en-US" sz="1600" b="1" dirty="0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transparency and security</a:t>
              </a:r>
              <a:r>
                <a:rPr lang="en-US" sz="1600" b="1" dirty="0">
                  <a:solidFill>
                    <a:srgbClr val="F4C80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commercial cloud companies cannot because we own </a:t>
              </a:r>
              <a:r>
                <a:rPr lang="en-US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 entire IT stack</a:t>
              </a:r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</a:p>
          </p:txBody>
        </p:sp>
        <p:sp>
          <p:nvSpPr>
            <p:cNvPr id="47" name="Arrow: Chevron 46">
              <a:extLst>
                <a:ext uri="{FF2B5EF4-FFF2-40B4-BE49-F238E27FC236}">
                  <a16:creationId xmlns:a16="http://schemas.microsoft.com/office/drawing/2014/main" id="{D9E4078F-3CBF-7C3C-C850-60D7E8C94CB4}"/>
                </a:ext>
              </a:extLst>
            </p:cNvPr>
            <p:cNvSpPr/>
            <p:nvPr/>
          </p:nvSpPr>
          <p:spPr>
            <a:xfrm>
              <a:off x="4228861" y="1383818"/>
              <a:ext cx="325712" cy="1569202"/>
            </a:xfrm>
            <a:prstGeom prst="chevron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B89660E0-A5E8-996D-622B-9B269AC08F0F}"/>
              </a:ext>
            </a:extLst>
          </p:cNvPr>
          <p:cNvGrpSpPr/>
          <p:nvPr/>
        </p:nvGrpSpPr>
        <p:grpSpPr>
          <a:xfrm>
            <a:off x="8082395" y="3346141"/>
            <a:ext cx="3594523" cy="1569202"/>
            <a:chOff x="8125765" y="1383818"/>
            <a:chExt cx="3594523" cy="1569202"/>
          </a:xfrm>
        </p:grpSpPr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D2635C4A-3A1A-F31D-037F-17F701A99820}"/>
                </a:ext>
              </a:extLst>
            </p:cNvPr>
            <p:cNvSpPr txBox="1"/>
            <p:nvPr/>
          </p:nvSpPr>
          <p:spPr>
            <a:xfrm>
              <a:off x="8285630" y="1447757"/>
              <a:ext cx="3434658" cy="146236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wrap="square" lIns="274320" anchor="ctr">
              <a:noAutofit/>
            </a:bodyPr>
            <a:lstStyle/>
            <a:p>
              <a:pPr defTabSz="342900">
                <a:spcBef>
                  <a:spcPct val="20000"/>
                </a:spcBef>
              </a:pPr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We create a unique </a:t>
              </a:r>
              <a:r>
                <a:rPr lang="en-US" sz="1600" b="1" dirty="0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best-of-breed model</a:t>
              </a:r>
              <a:r>
                <a:rPr lang="en-US" sz="1600" dirty="0">
                  <a:solidFill>
                    <a:srgbClr val="F4C80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by pulling from the best of industry, integrators, </a:t>
              </a:r>
              <a:b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and Army.</a:t>
              </a:r>
            </a:p>
          </p:txBody>
        </p:sp>
        <p:sp>
          <p:nvSpPr>
            <p:cNvPr id="49" name="Arrow: Chevron 48">
              <a:extLst>
                <a:ext uri="{FF2B5EF4-FFF2-40B4-BE49-F238E27FC236}">
                  <a16:creationId xmlns:a16="http://schemas.microsoft.com/office/drawing/2014/main" id="{6E05CE1A-E3B2-8954-76CA-30E9D915481D}"/>
                </a:ext>
              </a:extLst>
            </p:cNvPr>
            <p:cNvSpPr/>
            <p:nvPr/>
          </p:nvSpPr>
          <p:spPr>
            <a:xfrm>
              <a:off x="8125765" y="1383818"/>
              <a:ext cx="325712" cy="1569202"/>
            </a:xfrm>
            <a:prstGeom prst="chevron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57D507CF-B389-B45B-7540-6A20CE7AE6A0}"/>
              </a:ext>
            </a:extLst>
          </p:cNvPr>
          <p:cNvSpPr txBox="1"/>
          <p:nvPr/>
        </p:nvSpPr>
        <p:spPr>
          <a:xfrm>
            <a:off x="2275406" y="5637744"/>
            <a:ext cx="4160082" cy="6199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lIns="274320">
            <a:noAutofit/>
          </a:bodyPr>
          <a:lstStyle>
            <a:defPPr>
              <a:defRPr lang="en-US"/>
            </a:defPPr>
            <a:lvl1pPr defTabSz="342900">
              <a:spcBef>
                <a:spcPct val="20000"/>
              </a:spcBef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sz="1400" dirty="0">
                <a:solidFill>
                  <a:schemeClr val="bg2">
                    <a:lumMod val="25000"/>
                  </a:schemeClr>
                </a:solidFill>
              </a:rPr>
              <a:t>Selected by IEN in 2023 to be the Army’s sole trusted technology and service provider for the backbone of future modern warfare.</a:t>
            </a:r>
          </a:p>
        </p:txBody>
      </p:sp>
      <p:pic>
        <p:nvPicPr>
          <p:cNvPr id="1026" name="Picture 2" descr="Integrated Enterprise Network | PEOEIS">
            <a:extLst>
              <a:ext uri="{FF2B5EF4-FFF2-40B4-BE49-F238E27FC236}">
                <a16:creationId xmlns:a16="http://schemas.microsoft.com/office/drawing/2014/main" id="{6FF8AACA-2870-C578-6200-7F8D85C8CD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325" y="5567877"/>
            <a:ext cx="2095500" cy="854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C829FAD4-BDD8-F1BD-2F4B-AADDED7B9A0B}"/>
              </a:ext>
            </a:extLst>
          </p:cNvPr>
          <p:cNvGrpSpPr/>
          <p:nvPr/>
        </p:nvGrpSpPr>
        <p:grpSpPr>
          <a:xfrm>
            <a:off x="420377" y="3346141"/>
            <a:ext cx="3594523" cy="1569202"/>
            <a:chOff x="2351667" y="3012648"/>
            <a:chExt cx="3594523" cy="1569202"/>
          </a:xfrm>
        </p:grpSpPr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756C5F3A-A383-C8DD-1CDC-F9564EFEEA80}"/>
                </a:ext>
              </a:extLst>
            </p:cNvPr>
            <p:cNvSpPr txBox="1"/>
            <p:nvPr/>
          </p:nvSpPr>
          <p:spPr>
            <a:xfrm>
              <a:off x="2511532" y="3076587"/>
              <a:ext cx="3434658" cy="146236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wrap="square" lIns="274320" anchor="ctr">
              <a:noAutofit/>
            </a:bodyPr>
            <a:lstStyle/>
            <a:p>
              <a:pPr defTabSz="342900">
                <a:spcBef>
                  <a:spcPct val="20000"/>
                </a:spcBef>
              </a:pPr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We offer complete </a:t>
              </a:r>
              <a:r>
                <a:rPr lang="en-US" sz="1600" b="1" dirty="0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end-to-end mission IT enablement </a:t>
              </a:r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with ready-now services including ISP, ASP, MSP, Help Desk, etc. </a:t>
              </a:r>
            </a:p>
          </p:txBody>
        </p:sp>
        <p:sp>
          <p:nvSpPr>
            <p:cNvPr id="53" name="Arrow: Chevron 52">
              <a:extLst>
                <a:ext uri="{FF2B5EF4-FFF2-40B4-BE49-F238E27FC236}">
                  <a16:creationId xmlns:a16="http://schemas.microsoft.com/office/drawing/2014/main" id="{894A1956-E3FB-FCC8-A22E-C6C81E609EE5}"/>
                </a:ext>
              </a:extLst>
            </p:cNvPr>
            <p:cNvSpPr/>
            <p:nvPr/>
          </p:nvSpPr>
          <p:spPr>
            <a:xfrm>
              <a:off x="2351667" y="3012648"/>
              <a:ext cx="325712" cy="1569202"/>
            </a:xfrm>
            <a:prstGeom prst="chevron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FE18B883-B5F2-F447-4879-8889C7F71A8A}"/>
              </a:ext>
            </a:extLst>
          </p:cNvPr>
          <p:cNvGrpSpPr/>
          <p:nvPr/>
        </p:nvGrpSpPr>
        <p:grpSpPr>
          <a:xfrm>
            <a:off x="4251386" y="3309451"/>
            <a:ext cx="3594523" cy="1569202"/>
            <a:chOff x="6248571" y="3012648"/>
            <a:chExt cx="3594523" cy="1569202"/>
          </a:xfrm>
        </p:grpSpPr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91D88646-3BAA-0C6B-55A5-704923745E9B}"/>
                </a:ext>
              </a:extLst>
            </p:cNvPr>
            <p:cNvSpPr txBox="1"/>
            <p:nvPr/>
          </p:nvSpPr>
          <p:spPr>
            <a:xfrm>
              <a:off x="6408436" y="3076587"/>
              <a:ext cx="3434658" cy="146236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wrap="square" lIns="274320" anchor="ctr">
              <a:noAutofit/>
            </a:bodyPr>
            <a:lstStyle/>
            <a:p>
              <a:pPr defTabSz="342900">
                <a:spcBef>
                  <a:spcPct val="20000"/>
                </a:spcBef>
              </a:pPr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We are </a:t>
              </a:r>
              <a:r>
                <a:rPr lang="en-US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uniquely located and </a:t>
              </a:r>
              <a:r>
                <a:rPr lang="en-US" sz="1600" b="1" dirty="0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built to keep running</a:t>
              </a:r>
              <a:r>
                <a:rPr lang="en-US" sz="1600" b="1" dirty="0">
                  <a:solidFill>
                    <a:srgbClr val="F4C80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under the Appalachian mountains in the heart of Hokie Tech corridor. </a:t>
              </a:r>
              <a:endParaRPr lang="en-US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" name="Arrow: Chevron 54">
              <a:extLst>
                <a:ext uri="{FF2B5EF4-FFF2-40B4-BE49-F238E27FC236}">
                  <a16:creationId xmlns:a16="http://schemas.microsoft.com/office/drawing/2014/main" id="{A74060E9-37D9-0025-E967-2D180D2EC4CD}"/>
                </a:ext>
              </a:extLst>
            </p:cNvPr>
            <p:cNvSpPr/>
            <p:nvPr/>
          </p:nvSpPr>
          <p:spPr>
            <a:xfrm>
              <a:off x="6248571" y="3012648"/>
              <a:ext cx="325712" cy="1569202"/>
            </a:xfrm>
            <a:prstGeom prst="chevron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998904DA-34D7-D3FB-B72A-219192910F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2548" y="5619461"/>
            <a:ext cx="761497" cy="751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0430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40EF04C9-0D99-787B-4505-FA4D8A6D6B4A}"/>
              </a:ext>
            </a:extLst>
          </p:cNvPr>
          <p:cNvSpPr txBox="1"/>
          <p:nvPr/>
        </p:nvSpPr>
        <p:spPr>
          <a:xfrm>
            <a:off x="0" y="4073395"/>
            <a:ext cx="12192000" cy="2784605"/>
          </a:xfrm>
          <a:prstGeom prst="rect">
            <a:avLst/>
          </a:prstGeom>
          <a:solidFill>
            <a:schemeClr val="bg1">
              <a:lumMod val="65000"/>
            </a:schemeClr>
          </a:solidFill>
          <a:effectLst>
            <a:softEdge rad="0"/>
          </a:effectLst>
        </p:spPr>
        <p:txBody>
          <a:bodyPr wrap="square" rtlCol="0">
            <a:no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.</a:t>
            </a:r>
          </a:p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.</a:t>
            </a:r>
          </a:p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.</a:t>
            </a:r>
          </a:p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.</a:t>
            </a:r>
          </a:p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.</a:t>
            </a:r>
          </a:p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.</a:t>
            </a:r>
          </a:p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.</a:t>
            </a:r>
          </a:p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.</a:t>
            </a:r>
          </a:p>
          <a:p>
            <a:endParaRPr lang="en-US" dirty="0">
              <a:solidFill>
                <a:schemeClr val="bg1">
                  <a:lumMod val="50000"/>
                </a:schemeClr>
              </a:solidFill>
              <a:highlight>
                <a:srgbClr val="808080"/>
              </a:highlight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A5054A3-B352-607D-E5C3-B41FE6116DCA}"/>
              </a:ext>
            </a:extLst>
          </p:cNvPr>
          <p:cNvSpPr txBox="1"/>
          <p:nvPr/>
        </p:nvSpPr>
        <p:spPr>
          <a:xfrm>
            <a:off x="889347" y="921545"/>
            <a:ext cx="10471759" cy="12226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2" defTabSz="342900">
              <a:spcBef>
                <a:spcPct val="20000"/>
              </a:spcBef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2D11EC2F-96A0-0438-B1B8-86C3C2EB20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95323" y="2341634"/>
            <a:ext cx="69691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2003</a:t>
            </a:r>
          </a:p>
        </p:txBody>
      </p:sp>
      <p:sp>
        <p:nvSpPr>
          <p:cNvPr id="24" name="TextBox 21">
            <a:extLst>
              <a:ext uri="{FF2B5EF4-FFF2-40B4-BE49-F238E27FC236}">
                <a16:creationId xmlns:a16="http://schemas.microsoft.com/office/drawing/2014/main" id="{71A5C78B-997B-FB5A-DCEF-09845E1DAB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71872" y="2340014"/>
            <a:ext cx="69762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2010</a:t>
            </a:r>
          </a:p>
        </p:txBody>
      </p:sp>
      <p:sp>
        <p:nvSpPr>
          <p:cNvPr id="25" name="Right Arrow 19">
            <a:extLst>
              <a:ext uri="{FF2B5EF4-FFF2-40B4-BE49-F238E27FC236}">
                <a16:creationId xmlns:a16="http://schemas.microsoft.com/office/drawing/2014/main" id="{A220B76C-42CB-FF5F-EF68-89439AFD0447}"/>
              </a:ext>
            </a:extLst>
          </p:cNvPr>
          <p:cNvSpPr/>
          <p:nvPr/>
        </p:nvSpPr>
        <p:spPr>
          <a:xfrm>
            <a:off x="299660" y="1514207"/>
            <a:ext cx="11503810" cy="527049"/>
          </a:xfrm>
          <a:prstGeom prst="rightArrow">
            <a:avLst/>
          </a:prstGeom>
          <a:gradFill flip="none" rotWithShape="1">
            <a:gsLst>
              <a:gs pos="60202">
                <a:srgbClr val="4A7032"/>
              </a:gs>
              <a:gs pos="0">
                <a:schemeClr val="accent1">
                  <a:lumMod val="40000"/>
                  <a:lumOff val="60000"/>
                </a:schemeClr>
              </a:gs>
              <a:gs pos="38000">
                <a:srgbClr val="00B050"/>
              </a:gs>
              <a:gs pos="100000">
                <a:schemeClr val="accent1">
                  <a:lumMod val="6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 Transformation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257D8D30-15F1-38D4-7814-B5AD780820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146" y="2718075"/>
            <a:ext cx="2538734" cy="117283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5269C75-C5B4-2978-55CF-77C362E91235}"/>
              </a:ext>
            </a:extLst>
          </p:cNvPr>
          <p:cNvSpPr txBox="1"/>
          <p:nvPr/>
        </p:nvSpPr>
        <p:spPr>
          <a:xfrm>
            <a:off x="340064" y="489281"/>
            <a:ext cx="692377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342900">
              <a:spcBef>
                <a:spcPct val="200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HISTORY AND BY THE NUMBERS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BB3637B3-441C-3830-333F-8F56B55B8C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3020" y="2722452"/>
            <a:ext cx="2538734" cy="111399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0F1C1321-0574-22D4-33F2-5D83B20284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70112" y="2719979"/>
            <a:ext cx="2538734" cy="1113999"/>
          </a:xfrm>
          <a:prstGeom prst="rect">
            <a:avLst/>
          </a:prstGeom>
        </p:spPr>
      </p:pic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23C84207-3D68-0022-4F32-18B9209904AD}"/>
              </a:ext>
            </a:extLst>
          </p:cNvPr>
          <p:cNvCxnSpPr>
            <a:cxnSpLocks/>
          </p:cNvCxnSpPr>
          <p:nvPr/>
        </p:nvCxnSpPr>
        <p:spPr bwMode="auto">
          <a:xfrm flipH="1">
            <a:off x="6113245" y="1965424"/>
            <a:ext cx="6351" cy="357549"/>
          </a:xfrm>
          <a:prstGeom prst="line">
            <a:avLst/>
          </a:prstGeom>
          <a:ln w="38100" cmpd="sng">
            <a:solidFill>
              <a:schemeClr val="bg2">
                <a:lumMod val="75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21">
            <a:extLst>
              <a:ext uri="{FF2B5EF4-FFF2-40B4-BE49-F238E27FC236}">
                <a16:creationId xmlns:a16="http://schemas.microsoft.com/office/drawing/2014/main" id="{5C6DA4CF-6B80-15EC-638F-CE0418E76F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31344" y="2293459"/>
            <a:ext cx="85151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Future</a:t>
            </a:r>
          </a:p>
        </p:txBody>
      </p:sp>
      <p:sp>
        <p:nvSpPr>
          <p:cNvPr id="44" name="TextBox 21">
            <a:extLst>
              <a:ext uri="{FF2B5EF4-FFF2-40B4-BE49-F238E27FC236}">
                <a16:creationId xmlns:a16="http://schemas.microsoft.com/office/drawing/2014/main" id="{28D31344-DA64-13B1-E96C-B02BFCA23F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97726" y="2316166"/>
            <a:ext cx="69762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2022</a:t>
            </a:r>
          </a:p>
        </p:txBody>
      </p:sp>
      <p:sp>
        <p:nvSpPr>
          <p:cNvPr id="52" name="TextBox 21">
            <a:extLst>
              <a:ext uri="{FF2B5EF4-FFF2-40B4-BE49-F238E27FC236}">
                <a16:creationId xmlns:a16="http://schemas.microsoft.com/office/drawing/2014/main" id="{B9AEF036-69BC-2AE9-F1C3-EA1960B952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7507" y="2314223"/>
            <a:ext cx="69762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2018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41DA862C-60DD-153C-2DA7-45840F09C87C}"/>
              </a:ext>
            </a:extLst>
          </p:cNvPr>
          <p:cNvSpPr txBox="1"/>
          <p:nvPr/>
        </p:nvSpPr>
        <p:spPr>
          <a:xfrm>
            <a:off x="192084" y="4261606"/>
            <a:ext cx="227382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Traditional Footprint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Single site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Hardware focused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Hosting 20 applications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515EBE47-77DD-8D4A-0383-76CADC01A6BE}"/>
              </a:ext>
            </a:extLst>
          </p:cNvPr>
          <p:cNvSpPr txBox="1"/>
          <p:nvPr/>
        </p:nvSpPr>
        <p:spPr>
          <a:xfrm>
            <a:off x="2379577" y="4261606"/>
            <a:ext cx="2723912" cy="17538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People and Process Initiatives</a:t>
            </a:r>
          </a:p>
          <a:p>
            <a:pPr marL="548640" lvl="1" indent="-285750">
              <a:buFont typeface="Wingdings" panose="05000000000000000000" pitchFamily="2" charset="2"/>
              <a:buChar char="Ø"/>
            </a:pPr>
            <a:r>
              <a:rPr lang="en-US" sz="1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Virginia Tech and Radford University Interns</a:t>
            </a:r>
          </a:p>
          <a:p>
            <a:pPr marL="548640" lvl="1" indent="-285750">
              <a:buFont typeface="Wingdings" panose="05000000000000000000" pitchFamily="2" charset="2"/>
              <a:buChar char="Ø"/>
            </a:pPr>
            <a:r>
              <a:rPr lang="en-US" sz="1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Reimbursable Cost Model</a:t>
            </a:r>
          </a:p>
          <a:p>
            <a:pPr marL="548640" lvl="1" indent="-285750">
              <a:buFont typeface="Wingdings" panose="05000000000000000000" pitchFamily="2" charset="2"/>
              <a:buChar char="Ø"/>
            </a:pPr>
            <a:r>
              <a:rPr lang="en-US" sz="1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ITIL implementation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Virtualization focused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Infrastructure upgrades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Hosting 50+ applications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FE9B5ADF-B88F-D006-9851-32840FA32319}"/>
              </a:ext>
            </a:extLst>
          </p:cNvPr>
          <p:cNvSpPr txBox="1"/>
          <p:nvPr/>
        </p:nvSpPr>
        <p:spPr>
          <a:xfrm>
            <a:off x="5103489" y="4261606"/>
            <a:ext cx="3346980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Established the first Common Services in the Commercial Cloud for the Army in 2018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sz="1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Currently Providing Managed Services to 135 in </a:t>
            </a:r>
            <a:r>
              <a:rPr lang="en-US" sz="13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cArmy</a:t>
            </a:r>
            <a:endParaRPr lang="en-US" sz="13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Established the foundation for Army Edge Computing Capability (AECC) (2 Sites Operational – Ft. Liberty and Radford) Servicing 119 applications.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BC3285C-FA32-B66E-7C3F-555C452EBD55}"/>
              </a:ext>
            </a:extLst>
          </p:cNvPr>
          <p:cNvSpPr txBox="1"/>
          <p:nvPr/>
        </p:nvSpPr>
        <p:spPr>
          <a:xfrm>
            <a:off x="8456490" y="4261606"/>
            <a:ext cx="334698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Expand AECC in 2024 / 2025 (Graf, JBLM, USARPAC)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Architect the Army Edge Computing Capability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Migrate additional applications into </a:t>
            </a:r>
            <a:r>
              <a:rPr lang="en-US" sz="13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cArmy</a:t>
            </a:r>
            <a:r>
              <a:rPr lang="en-US" sz="1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to AECC locations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9145B42-F272-22B9-CB56-9C58E73C35B1}"/>
              </a:ext>
            </a:extLst>
          </p:cNvPr>
          <p:cNvCxnSpPr>
            <a:cxnSpLocks/>
          </p:cNvCxnSpPr>
          <p:nvPr/>
        </p:nvCxnSpPr>
        <p:spPr bwMode="auto">
          <a:xfrm flipH="1">
            <a:off x="1927530" y="1979595"/>
            <a:ext cx="6351" cy="357549"/>
          </a:xfrm>
          <a:prstGeom prst="line">
            <a:avLst/>
          </a:prstGeom>
          <a:ln w="38100" cmpd="sng">
            <a:solidFill>
              <a:schemeClr val="bg2">
                <a:lumMod val="75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82E254D-403B-3838-A706-4C58DA496543}"/>
              </a:ext>
            </a:extLst>
          </p:cNvPr>
          <p:cNvCxnSpPr>
            <a:cxnSpLocks/>
          </p:cNvCxnSpPr>
          <p:nvPr/>
        </p:nvCxnSpPr>
        <p:spPr bwMode="auto">
          <a:xfrm flipH="1">
            <a:off x="3795602" y="1979595"/>
            <a:ext cx="6351" cy="357549"/>
          </a:xfrm>
          <a:prstGeom prst="line">
            <a:avLst/>
          </a:prstGeom>
          <a:ln w="38100" cmpd="sng">
            <a:solidFill>
              <a:schemeClr val="bg2">
                <a:lumMod val="75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BDB2A6F-B2E4-FD76-FD19-3FC110CAFCD3}"/>
              </a:ext>
            </a:extLst>
          </p:cNvPr>
          <p:cNvCxnSpPr>
            <a:cxnSpLocks/>
          </p:cNvCxnSpPr>
          <p:nvPr/>
        </p:nvCxnSpPr>
        <p:spPr bwMode="auto">
          <a:xfrm flipH="1">
            <a:off x="8115713" y="1979595"/>
            <a:ext cx="6351" cy="357549"/>
          </a:xfrm>
          <a:prstGeom prst="line">
            <a:avLst/>
          </a:prstGeom>
          <a:ln w="38100" cmpd="sng">
            <a:solidFill>
              <a:schemeClr val="bg2">
                <a:lumMod val="75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3D4F38C-E7A7-F921-9175-CE5D12EFAC3C}"/>
              </a:ext>
            </a:extLst>
          </p:cNvPr>
          <p:cNvCxnSpPr>
            <a:cxnSpLocks/>
          </p:cNvCxnSpPr>
          <p:nvPr/>
        </p:nvCxnSpPr>
        <p:spPr bwMode="auto">
          <a:xfrm flipH="1">
            <a:off x="9926802" y="1983133"/>
            <a:ext cx="6351" cy="357549"/>
          </a:xfrm>
          <a:prstGeom prst="line">
            <a:avLst/>
          </a:prstGeom>
          <a:ln w="38100" cmpd="sng">
            <a:solidFill>
              <a:schemeClr val="bg2">
                <a:lumMod val="75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009A1ACE-DC9A-02C5-4579-34BBC906ABA6}"/>
              </a:ext>
            </a:extLst>
          </p:cNvPr>
          <p:cNvSpPr txBox="1"/>
          <p:nvPr/>
        </p:nvSpPr>
        <p:spPr>
          <a:xfrm>
            <a:off x="358796" y="1168162"/>
            <a:ext cx="106297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ALTESS will continue to evolve its services to deliver whatever the mission requires. Army first. 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D2FC34AA-86E0-A7DA-7D83-6C7F24967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1FE9A-8DE2-4994-96FA-9D6268BFB7B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0618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F03EFE-4AB2-BAD4-EEC7-53EB06414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1FE9A-8DE2-4994-96FA-9D6268BFB7BD}" type="slidenum">
              <a:rPr lang="en-US" smtClean="0"/>
              <a:t>5</a:t>
            </a:fld>
            <a:endParaRPr lang="en-US"/>
          </a:p>
        </p:txBody>
      </p:sp>
      <p:sp>
        <p:nvSpPr>
          <p:cNvPr id="5" name="Title 5">
            <a:extLst>
              <a:ext uri="{FF2B5EF4-FFF2-40B4-BE49-F238E27FC236}">
                <a16:creationId xmlns:a16="http://schemas.microsoft.com/office/drawing/2014/main" id="{D8155361-9B8F-626C-5E08-E718F453C35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04457" y="496205"/>
            <a:ext cx="7694613" cy="700087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ALTESS’ CUSTOMERS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le 5">
            <a:extLst>
              <a:ext uri="{FF2B5EF4-FFF2-40B4-BE49-F238E27FC236}">
                <a16:creationId xmlns:a16="http://schemas.microsoft.com/office/drawing/2014/main" id="{1FF7F110-0468-E37A-DBFA-3372E777D679}"/>
              </a:ext>
            </a:extLst>
          </p:cNvPr>
          <p:cNvSpPr txBox="1">
            <a:spLocks/>
          </p:cNvSpPr>
          <p:nvPr/>
        </p:nvSpPr>
        <p:spPr>
          <a:xfrm>
            <a:off x="1" y="6157702"/>
            <a:ext cx="12192000" cy="7002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b="1" kern="1200" baseline="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endParaRPr lang="en-US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53BE570-8DC3-837A-4D0E-DEBF4532D925}"/>
              </a:ext>
            </a:extLst>
          </p:cNvPr>
          <p:cNvSpPr txBox="1"/>
          <p:nvPr/>
        </p:nvSpPr>
        <p:spPr>
          <a:xfrm>
            <a:off x="304457" y="1867959"/>
            <a:ext cx="5257019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Migration to all Clouds (135 Managed Systems)</a:t>
            </a:r>
          </a:p>
          <a:p>
            <a:endParaRPr lang="en-US" sz="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54 AMC systems from the closing DISA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MilCloud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2.0 to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cARMY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Azure (&lt;3 months)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81 HQDA systems from JSP Pentagon to ALTESS Azure (&lt; 6 months)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Architecture Modernization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52DD134-F677-48B9-5CE1-F6D7555148F3}"/>
              </a:ext>
            </a:extLst>
          </p:cNvPr>
          <p:cNvSpPr txBox="1"/>
          <p:nvPr/>
        </p:nvSpPr>
        <p:spPr>
          <a:xfrm>
            <a:off x="20572" y="1352338"/>
            <a:ext cx="106297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  ALTESS supports a wide range of use cases and customer services: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7D0ECD5-E7F4-7BDA-0726-709AB3DC961F}"/>
              </a:ext>
            </a:extLst>
          </p:cNvPr>
          <p:cNvCxnSpPr/>
          <p:nvPr/>
        </p:nvCxnSpPr>
        <p:spPr>
          <a:xfrm>
            <a:off x="5777656" y="1772649"/>
            <a:ext cx="0" cy="4654195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BC61889-767A-E1EB-5774-F9F238A94CBE}"/>
              </a:ext>
            </a:extLst>
          </p:cNvPr>
          <p:cNvCxnSpPr>
            <a:cxnSpLocks/>
          </p:cNvCxnSpPr>
          <p:nvPr/>
        </p:nvCxnSpPr>
        <p:spPr>
          <a:xfrm flipH="1">
            <a:off x="522906" y="3849367"/>
            <a:ext cx="10814304" cy="0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FEA98F35-9926-305D-6453-476F3C227711}"/>
              </a:ext>
            </a:extLst>
          </p:cNvPr>
          <p:cNvSpPr txBox="1"/>
          <p:nvPr/>
        </p:nvSpPr>
        <p:spPr>
          <a:xfrm>
            <a:off x="5868479" y="1767995"/>
            <a:ext cx="5642233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Compute &amp; Storage Services</a:t>
            </a:r>
          </a:p>
          <a:p>
            <a:endParaRPr lang="en-US" sz="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79 Programs with 119 Managed Systems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Radford and Ft. Liberty locations (NIPR &amp; SIPR)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1,569 Windows and Linux Servers Managed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2.87 PB Storage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Grafenwohr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SIPR and JBLM NIPR (New Deployments – To Date)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79 Windows and Linux Servers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276 TB Storage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C090737-85A4-1C2F-84F5-9F63439EF0C6}"/>
              </a:ext>
            </a:extLst>
          </p:cNvPr>
          <p:cNvSpPr txBox="1"/>
          <p:nvPr/>
        </p:nvSpPr>
        <p:spPr>
          <a:xfrm>
            <a:off x="304457" y="3879838"/>
            <a:ext cx="5257024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Unique On-Prem Optimization Requirements</a:t>
            </a:r>
          </a:p>
          <a:p>
            <a:endParaRPr lang="en-US" sz="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Army Edge Computing Capability (PM IEN)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Army Owned/Operated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Hosted In-Theater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Multi-site Redundancy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DDIL Resilient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Future Hybrid Optimization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Azure Stack, AWS Outpost, Oracle @Customer, Google Distributed Cloud Edge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0CDBE0F-A904-54B8-8AF3-536FD4420DA3}"/>
              </a:ext>
            </a:extLst>
          </p:cNvPr>
          <p:cNvSpPr txBox="1"/>
          <p:nvPr/>
        </p:nvSpPr>
        <p:spPr>
          <a:xfrm>
            <a:off x="5868480" y="3875734"/>
            <a:ext cx="5551412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Prototype Support (“make it work” requirements)</a:t>
            </a:r>
          </a:p>
          <a:p>
            <a:endParaRPr lang="en-US" sz="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Army Leadership Dashboard (ALD) / Vantage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Commercial Solutions for Classified (CSfC) Verizon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Army Futures Command (AFC) Modernization and Application Data Environment (MADE)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Army Software Factory</a:t>
            </a:r>
          </a:p>
        </p:txBody>
      </p:sp>
    </p:spTree>
    <p:extLst>
      <p:ext uri="{BB962C8B-B14F-4D97-AF65-F5344CB8AC3E}">
        <p14:creationId xmlns:p14="http://schemas.microsoft.com/office/powerpoint/2010/main" val="42203657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04330C66-4D78-8F2B-F8CD-0AB29EEDB42E}"/>
              </a:ext>
            </a:extLst>
          </p:cNvPr>
          <p:cNvGrpSpPr/>
          <p:nvPr/>
        </p:nvGrpSpPr>
        <p:grpSpPr>
          <a:xfrm>
            <a:off x="6313070" y="1884954"/>
            <a:ext cx="5427946" cy="3762850"/>
            <a:chOff x="6709288" y="982774"/>
            <a:chExt cx="4881714" cy="3143783"/>
          </a:xfrm>
        </p:grpSpPr>
        <p:pic>
          <p:nvPicPr>
            <p:cNvPr id="12" name="Picture 11" descr="Blue world map">
              <a:extLst>
                <a:ext uri="{FF2B5EF4-FFF2-40B4-BE49-F238E27FC236}">
                  <a16:creationId xmlns:a16="http://schemas.microsoft.com/office/drawing/2014/main" id="{F5D2CEC5-9CE0-9DB6-1BA2-F3EFA5484EC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709288" y="1059960"/>
              <a:ext cx="4881714" cy="3066597"/>
            </a:xfrm>
            <a:prstGeom prst="rect">
              <a:avLst/>
            </a:prstGeom>
          </p:spPr>
        </p:pic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E19BF9A4-F7CA-9527-56A9-094D2DF9B049}"/>
                </a:ext>
              </a:extLst>
            </p:cNvPr>
            <p:cNvGrpSpPr/>
            <p:nvPr/>
          </p:nvGrpSpPr>
          <p:grpSpPr>
            <a:xfrm>
              <a:off x="7098101" y="982774"/>
              <a:ext cx="3709930" cy="2527161"/>
              <a:chOff x="7098101" y="982774"/>
              <a:chExt cx="3709930" cy="2527161"/>
            </a:xfrm>
          </p:grpSpPr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F84566B2-FB7D-093E-2A82-3CB27A40523E}"/>
                  </a:ext>
                </a:extLst>
              </p:cNvPr>
              <p:cNvSpPr/>
              <p:nvPr/>
            </p:nvSpPr>
            <p:spPr>
              <a:xfrm>
                <a:off x="7990007" y="2272445"/>
                <a:ext cx="82238" cy="76396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37B9AD72-2674-7485-132B-3EC6A34EB8CC}"/>
                  </a:ext>
                </a:extLst>
              </p:cNvPr>
              <p:cNvSpPr/>
              <p:nvPr/>
            </p:nvSpPr>
            <p:spPr>
              <a:xfrm>
                <a:off x="7994936" y="2334459"/>
                <a:ext cx="82238" cy="76396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8BDD798C-C283-751A-3275-A1A708659E8D}"/>
                  </a:ext>
                </a:extLst>
              </p:cNvPr>
              <p:cNvSpPr/>
              <p:nvPr/>
            </p:nvSpPr>
            <p:spPr>
              <a:xfrm>
                <a:off x="10725793" y="2311644"/>
                <a:ext cx="82238" cy="76396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11BDB37C-B522-167F-A9F7-0B94DC00B091}"/>
                  </a:ext>
                </a:extLst>
              </p:cNvPr>
              <p:cNvSpPr/>
              <p:nvPr/>
            </p:nvSpPr>
            <p:spPr>
              <a:xfrm>
                <a:off x="9588693" y="2416410"/>
                <a:ext cx="82238" cy="76396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C19A8D89-D4C3-2F6C-979A-E49BEBA58011}"/>
                  </a:ext>
                </a:extLst>
              </p:cNvPr>
              <p:cNvSpPr/>
              <p:nvPr/>
            </p:nvSpPr>
            <p:spPr>
              <a:xfrm>
                <a:off x="10612324" y="2300123"/>
                <a:ext cx="82238" cy="76396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C5D5F647-CABF-6403-4451-CCA31C3D983D}"/>
                  </a:ext>
                </a:extLst>
              </p:cNvPr>
              <p:cNvSpPr/>
              <p:nvPr/>
            </p:nvSpPr>
            <p:spPr>
              <a:xfrm>
                <a:off x="7098101" y="3090284"/>
                <a:ext cx="82238" cy="76396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6226362A-C7F1-10BD-F432-67CDD2742B51}"/>
                  </a:ext>
                </a:extLst>
              </p:cNvPr>
              <p:cNvSpPr/>
              <p:nvPr/>
            </p:nvSpPr>
            <p:spPr>
              <a:xfrm>
                <a:off x="7098101" y="3330121"/>
                <a:ext cx="82238" cy="76396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B8B10683-7FFF-94AC-9465-9AFDA781ED08}"/>
                  </a:ext>
                </a:extLst>
              </p:cNvPr>
              <p:cNvSpPr/>
              <p:nvPr/>
            </p:nvSpPr>
            <p:spPr>
              <a:xfrm>
                <a:off x="7098101" y="3208293"/>
                <a:ext cx="82238" cy="76396"/>
              </a:xfrm>
              <a:prstGeom prst="ellipse">
                <a:avLst/>
              </a:prstGeom>
              <a:solidFill>
                <a:srgbClr val="0070C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F2DAB6B5-7552-96E5-CAE2-D957F529D3F4}"/>
                  </a:ext>
                </a:extLst>
              </p:cNvPr>
              <p:cNvSpPr txBox="1"/>
              <p:nvPr/>
            </p:nvSpPr>
            <p:spPr>
              <a:xfrm>
                <a:off x="7160487" y="3014430"/>
                <a:ext cx="876300" cy="2218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/>
                  <a:t>Active</a:t>
                </a: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4BE7851A-E07A-D49F-1F75-8B7757170C1F}"/>
                  </a:ext>
                </a:extLst>
              </p:cNvPr>
              <p:cNvSpPr txBox="1"/>
              <p:nvPr/>
            </p:nvSpPr>
            <p:spPr>
              <a:xfrm>
                <a:off x="7160487" y="3139072"/>
                <a:ext cx="980070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/>
                  <a:t>Next 6 months</a:t>
                </a: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3516444D-754C-F688-3B8D-C503F66CE034}"/>
                  </a:ext>
                </a:extLst>
              </p:cNvPr>
              <p:cNvSpPr txBox="1"/>
              <p:nvPr/>
            </p:nvSpPr>
            <p:spPr>
              <a:xfrm>
                <a:off x="7160487" y="3263714"/>
                <a:ext cx="980070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/>
                  <a:t>Planned</a:t>
                </a: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379F9434-C8B1-7666-48D4-CBAAC7BE175E}"/>
                  </a:ext>
                </a:extLst>
              </p:cNvPr>
              <p:cNvSpPr txBox="1"/>
              <p:nvPr/>
            </p:nvSpPr>
            <p:spPr>
              <a:xfrm>
                <a:off x="7571067" y="982774"/>
                <a:ext cx="3204301" cy="2571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AECC Global Footprint</a:t>
                </a:r>
              </a:p>
            </p:txBody>
          </p:sp>
        </p:grp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16BA21-4988-9413-7FF5-3C0224F0F0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1FE9A-8DE2-4994-96FA-9D6268BFB7BD}" type="slidenum">
              <a:rPr lang="en-US" smtClean="0"/>
              <a:t>6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7F63F74-CBF1-8617-B318-09F8464D900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29610" y="459781"/>
            <a:ext cx="8793126" cy="1106358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Army Edge Computing Environment (AECC)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B5B2CEA-970E-22DC-A1AA-C0D2A71879BF}"/>
              </a:ext>
            </a:extLst>
          </p:cNvPr>
          <p:cNvSpPr txBox="1"/>
          <p:nvPr/>
        </p:nvSpPr>
        <p:spPr>
          <a:xfrm>
            <a:off x="516508" y="1693145"/>
            <a:ext cx="5977140" cy="11141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342900">
              <a:spcBef>
                <a:spcPct val="20000"/>
              </a:spcBef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Former State (Army Enterprise Data Centers)</a:t>
            </a:r>
          </a:p>
          <a:p>
            <a:pPr marL="342900" indent="-342900" defTabSz="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Traditional Army data center (not interconnected)</a:t>
            </a:r>
          </a:p>
          <a:p>
            <a:pPr marL="342900" indent="-342900" defTabSz="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Only supported enterprise applications, hoteling, etc.</a:t>
            </a:r>
          </a:p>
          <a:p>
            <a:pPr marL="342900" indent="-342900" defTabSz="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Costs were not attributable or actual to the application or system 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E04B122-32BD-1FE4-AD13-AB21B5E3C497}"/>
              </a:ext>
            </a:extLst>
          </p:cNvPr>
          <p:cNvSpPr txBox="1"/>
          <p:nvPr/>
        </p:nvSpPr>
        <p:spPr>
          <a:xfrm>
            <a:off x="516508" y="3013632"/>
            <a:ext cx="6066607" cy="27946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342900">
              <a:spcBef>
                <a:spcPct val="20000"/>
              </a:spcBef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Transitional State: Army Edge Computing Environment </a:t>
            </a:r>
          </a:p>
          <a:p>
            <a:pPr marL="342900" indent="-342900" defTabSz="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Fielded (or fielding) at selected AEDC locations (2 at Full </a:t>
            </a:r>
            <a:b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operational capability at Radford, VA and Fort Liberty, NC). </a:t>
            </a:r>
            <a:b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(JBLM and Graf slated for 2024)</a:t>
            </a:r>
          </a:p>
          <a:p>
            <a:pPr marL="342900" indent="-342900" defTabSz="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Common, compute and store platform (NIPRNet and SIPRNet)</a:t>
            </a:r>
          </a:p>
          <a:p>
            <a:pPr marL="342900" indent="-342900" defTabSz="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Supports Army Data Center Consolidation and Army Data Plan efforts</a:t>
            </a:r>
          </a:p>
          <a:p>
            <a:pPr marL="342900" indent="-342900" defTabSz="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Leverages ALTESS (DASA-CE approved) cost model, contract, and contract-based requirements to standardize AEDCs </a:t>
            </a:r>
          </a:p>
          <a:p>
            <a:pPr marL="342900" indent="-342900" defTabSz="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Scales and reuses processes and technologies from ALTESS</a:t>
            </a:r>
          </a:p>
          <a:p>
            <a:pPr marL="342900" indent="-342900" defTabSz="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Remotely monitored and managed from ALTESS</a:t>
            </a:r>
          </a:p>
          <a:p>
            <a:pPr marL="342900" lvl="1" indent="-342900" defTabSz="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Data Center Infrastructure Management (DCIM) Tool 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54F42E1-457D-B22D-596E-6372A923D9C3}"/>
              </a:ext>
            </a:extLst>
          </p:cNvPr>
          <p:cNvSpPr/>
          <p:nvPr/>
        </p:nvSpPr>
        <p:spPr>
          <a:xfrm>
            <a:off x="9347801" y="2739035"/>
            <a:ext cx="91440" cy="91440"/>
          </a:xfrm>
          <a:prstGeom prst="ellipse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01A0C53-BFBE-6521-764C-0BBF49D1F92D}"/>
              </a:ext>
            </a:extLst>
          </p:cNvPr>
          <p:cNvSpPr/>
          <p:nvPr/>
        </p:nvSpPr>
        <p:spPr>
          <a:xfrm>
            <a:off x="7539818" y="2823134"/>
            <a:ext cx="91440" cy="91440"/>
          </a:xfrm>
          <a:prstGeom prst="ellipse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BA35788A-C05B-6D95-F39B-6B6D2EBD236D}"/>
              </a:ext>
            </a:extLst>
          </p:cNvPr>
          <p:cNvSpPr/>
          <p:nvPr/>
        </p:nvSpPr>
        <p:spPr>
          <a:xfrm>
            <a:off x="7794217" y="2904565"/>
            <a:ext cx="91440" cy="9144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4DBBC86C-A740-74E6-6792-8163A16F7B99}"/>
              </a:ext>
            </a:extLst>
          </p:cNvPr>
          <p:cNvSpPr/>
          <p:nvPr/>
        </p:nvSpPr>
        <p:spPr>
          <a:xfrm>
            <a:off x="7905793" y="3033186"/>
            <a:ext cx="91440" cy="9144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42B1FEF-E676-E505-3922-F17A4D77AC95}"/>
              </a:ext>
            </a:extLst>
          </p:cNvPr>
          <p:cNvSpPr/>
          <p:nvPr/>
        </p:nvSpPr>
        <p:spPr>
          <a:xfrm flipH="1">
            <a:off x="7036097" y="3293668"/>
            <a:ext cx="68583" cy="58632"/>
          </a:xfrm>
          <a:prstGeom prst="ellipse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3830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DEB63F3D-ED42-08E9-26D2-E6FE60A17DDA}"/>
              </a:ext>
            </a:extLst>
          </p:cNvPr>
          <p:cNvSpPr txBox="1">
            <a:spLocks/>
          </p:cNvSpPr>
          <p:nvPr/>
        </p:nvSpPr>
        <p:spPr>
          <a:xfrm>
            <a:off x="437556" y="346918"/>
            <a:ext cx="11353800" cy="733898"/>
          </a:xfrm>
          <a:prstGeom prst="rect">
            <a:avLst/>
          </a:prstGeom>
        </p:spPr>
        <p:txBody>
          <a:bodyPr/>
          <a:lstStyle>
            <a:lvl1pPr algn="ctr" defTabSz="974701" rtl="0" eaLnBrk="0" fontAlgn="base" hangingPunct="0">
              <a:spcBef>
                <a:spcPct val="0"/>
              </a:spcBef>
              <a:spcAft>
                <a:spcPct val="0"/>
              </a:spcAft>
              <a:defRPr sz="2500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defTabSz="974701" rtl="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 defTabSz="974701" rtl="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 defTabSz="974701" rtl="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 defTabSz="974701" rtl="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189" algn="ctr" defTabSz="974701" rtl="0" fontAlgn="base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378" algn="ctr" defTabSz="974701" rtl="0" fontAlgn="base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566" algn="ctr" defTabSz="974701" rtl="0" fontAlgn="base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754" algn="ctr" defTabSz="974701" rtl="0" fontAlgn="base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>
              <a:defRPr/>
            </a:pPr>
            <a:r>
              <a:rPr lang="en-US" sz="3200" dirty="0">
                <a:solidFill>
                  <a:prstClr val="black"/>
                </a:solidFill>
              </a:rPr>
              <a:t>ARMY EDGE COMPUTING CAPABILITY – PAC MVP</a:t>
            </a:r>
          </a:p>
          <a:p>
            <a:pPr algn="l" defTabSz="913782">
              <a:defRPr/>
            </a:pPr>
            <a:r>
              <a:rPr lang="en-US" sz="1800" b="1" dirty="0">
                <a:solidFill>
                  <a:prstClr val="black"/>
                </a:solidFill>
              </a:rPr>
              <a:t> </a:t>
            </a:r>
            <a:endParaRPr lang="en-US" sz="1800" b="1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A72BA4F-087F-013C-2BC7-EA0600EE5E23}"/>
              </a:ext>
            </a:extLst>
          </p:cNvPr>
          <p:cNvSpPr txBox="1"/>
          <p:nvPr/>
        </p:nvSpPr>
        <p:spPr>
          <a:xfrm>
            <a:off x="505896" y="1004368"/>
            <a:ext cx="2059492" cy="5004191"/>
          </a:xfrm>
          <a:prstGeom prst="rect">
            <a:avLst/>
          </a:prstGeom>
          <a:noFill/>
        </p:spPr>
        <p:txBody>
          <a:bodyPr wrap="square" lIns="85725" tIns="42863" rIns="85725" bIns="42863" anchor="t">
            <a:spAutoFit/>
          </a:bodyPr>
          <a:lstStyle/>
          <a:p>
            <a:pPr defTabSz="857250">
              <a:defRPr/>
            </a:pPr>
            <a:r>
              <a:rPr lang="en-US" sz="1031" b="1" dirty="0">
                <a:solidFill>
                  <a:prstClr val="black"/>
                </a:solidFill>
                <a:latin typeface="Arial" panose="020B0604020202020204"/>
              </a:rPr>
              <a:t>Key Features:</a:t>
            </a:r>
          </a:p>
          <a:p>
            <a:pPr marL="128588" indent="-128588" defTabSz="857250">
              <a:buFont typeface="Arial" panose="020B0604020202020204" pitchFamily="34" charset="0"/>
              <a:buChar char="•"/>
              <a:defRPr/>
            </a:pPr>
            <a:r>
              <a:rPr lang="en-US" sz="1031" dirty="0">
                <a:solidFill>
                  <a:prstClr val="black"/>
                </a:solidFill>
                <a:latin typeface="Arial" panose="020B0604020202020204"/>
              </a:rPr>
              <a:t>Army Owned/Operated</a:t>
            </a:r>
          </a:p>
          <a:p>
            <a:pPr marL="128588" indent="-128588">
              <a:buFont typeface="Arial" panose="020B0604020202020204" pitchFamily="34" charset="0"/>
              <a:buChar char="•"/>
              <a:defRPr/>
            </a:pPr>
            <a:r>
              <a:rPr lang="en-US" sz="1031" dirty="0">
                <a:solidFill>
                  <a:prstClr val="black"/>
                </a:solidFill>
                <a:latin typeface="Arial" panose="020B0604020202020204"/>
              </a:rPr>
              <a:t>Centrally Funded</a:t>
            </a:r>
          </a:p>
          <a:p>
            <a:pPr marL="128588" indent="-128588" defTabSz="857250">
              <a:buFont typeface="Arial" panose="020B0604020202020204" pitchFamily="34" charset="0"/>
              <a:buChar char="•"/>
              <a:defRPr/>
            </a:pPr>
            <a:r>
              <a:rPr lang="en-US" sz="1031" dirty="0">
                <a:solidFill>
                  <a:prstClr val="black"/>
                </a:solidFill>
                <a:latin typeface="Arial" panose="020B0604020202020204"/>
              </a:rPr>
              <a:t>Hosted In-Theater</a:t>
            </a:r>
          </a:p>
          <a:p>
            <a:pPr marL="128588" indent="-128588" defTabSz="857250">
              <a:buFont typeface="Arial" panose="020B0604020202020204" pitchFamily="34" charset="0"/>
              <a:buChar char="•"/>
              <a:defRPr/>
            </a:pPr>
            <a:r>
              <a:rPr lang="en-US" sz="1031" dirty="0">
                <a:solidFill>
                  <a:prstClr val="black"/>
                </a:solidFill>
                <a:latin typeface="Arial" panose="020B0604020202020204"/>
              </a:rPr>
              <a:t>Multisite Redundancy</a:t>
            </a:r>
          </a:p>
          <a:p>
            <a:pPr marL="128588" indent="-128588" defTabSz="857250">
              <a:buFont typeface="Arial" panose="020B0604020202020204" pitchFamily="34" charset="0"/>
              <a:buChar char="•"/>
              <a:defRPr/>
            </a:pPr>
            <a:r>
              <a:rPr lang="en-US" sz="1031" dirty="0">
                <a:solidFill>
                  <a:prstClr val="black"/>
                </a:solidFill>
                <a:latin typeface="Arial" panose="020B0604020202020204"/>
              </a:rPr>
              <a:t>Scalable Capacity</a:t>
            </a:r>
          </a:p>
          <a:p>
            <a:pPr marL="128588" indent="-128588" defTabSz="857250">
              <a:buFont typeface="Arial" panose="020B0604020202020204" pitchFamily="34" charset="0"/>
              <a:buChar char="•"/>
              <a:defRPr/>
            </a:pPr>
            <a:r>
              <a:rPr lang="en-US" sz="1031" dirty="0">
                <a:solidFill>
                  <a:prstClr val="black"/>
                </a:solidFill>
                <a:latin typeface="Arial" panose="020B0604020202020204"/>
              </a:rPr>
              <a:t>DDIL Resilient</a:t>
            </a:r>
          </a:p>
          <a:p>
            <a:pPr defTabSz="857250">
              <a:defRPr/>
            </a:pPr>
            <a:endParaRPr lang="en-US" sz="1031" dirty="0">
              <a:solidFill>
                <a:prstClr val="black"/>
              </a:solidFill>
              <a:latin typeface="Arial" panose="020B0604020202020204"/>
            </a:endParaRPr>
          </a:p>
          <a:p>
            <a:pPr defTabSz="857250">
              <a:defRPr/>
            </a:pPr>
            <a:r>
              <a:rPr lang="en-US" sz="1031" b="1" dirty="0">
                <a:solidFill>
                  <a:prstClr val="black"/>
                </a:solidFill>
                <a:latin typeface="Arial" panose="020B0604020202020204"/>
              </a:rPr>
              <a:t>FOC Capabilities:</a:t>
            </a:r>
          </a:p>
          <a:p>
            <a:pPr marL="160734" indent="-160734" defTabSz="857250">
              <a:buFont typeface="Arial" panose="020B0604020202020204" pitchFamily="34" charset="0"/>
              <a:buChar char="•"/>
              <a:defRPr/>
            </a:pPr>
            <a:r>
              <a:rPr lang="en-US" sz="1031" dirty="0">
                <a:solidFill>
                  <a:prstClr val="black"/>
                </a:solidFill>
                <a:latin typeface="Arial" panose="020B0604020202020204"/>
              </a:rPr>
              <a:t>Server  &amp; Container hosting</a:t>
            </a:r>
          </a:p>
          <a:p>
            <a:pPr marL="160734" indent="-160734" defTabSz="857250">
              <a:buFont typeface="Arial" panose="020B0604020202020204" pitchFamily="34" charset="0"/>
              <a:buChar char="•"/>
              <a:defRPr/>
            </a:pPr>
            <a:r>
              <a:rPr lang="en-US" sz="1031" dirty="0" err="1">
                <a:solidFill>
                  <a:prstClr val="black"/>
                </a:solidFill>
                <a:latin typeface="Arial" panose="020B0604020202020204"/>
              </a:rPr>
              <a:t>DevSecOps</a:t>
            </a:r>
            <a:r>
              <a:rPr lang="en-US" sz="1031" dirty="0">
                <a:solidFill>
                  <a:prstClr val="black"/>
                </a:solidFill>
                <a:latin typeface="Arial" panose="020B0604020202020204"/>
              </a:rPr>
              <a:t> Platform</a:t>
            </a:r>
          </a:p>
          <a:p>
            <a:pPr marL="160734" indent="-160734" defTabSz="857250">
              <a:buFont typeface="Arial" panose="020B0604020202020204" pitchFamily="34" charset="0"/>
              <a:buChar char="•"/>
              <a:defRPr/>
            </a:pPr>
            <a:r>
              <a:rPr lang="en-US" sz="1031" dirty="0">
                <a:solidFill>
                  <a:prstClr val="black"/>
                </a:solidFill>
                <a:latin typeface="Arial" panose="020B0604020202020204"/>
              </a:rPr>
              <a:t>Shared Common Services</a:t>
            </a:r>
          </a:p>
          <a:p>
            <a:pPr marL="160734" indent="-160734" defTabSz="857250">
              <a:buFont typeface="Arial" panose="020B0604020202020204" pitchFamily="34" charset="0"/>
              <a:buChar char="•"/>
              <a:defRPr/>
            </a:pPr>
            <a:r>
              <a:rPr lang="en-US" sz="1031" dirty="0">
                <a:solidFill>
                  <a:prstClr val="black"/>
                </a:solidFill>
                <a:latin typeface="Arial" panose="020B0604020202020204"/>
              </a:rPr>
              <a:t>Collaboration Services</a:t>
            </a:r>
          </a:p>
          <a:p>
            <a:pPr defTabSz="857250">
              <a:defRPr/>
            </a:pPr>
            <a:endParaRPr lang="en-US" sz="1031" b="1" dirty="0">
              <a:solidFill>
                <a:prstClr val="black"/>
              </a:solidFill>
              <a:latin typeface="Arial" panose="020B0604020202020204"/>
            </a:endParaRPr>
          </a:p>
          <a:p>
            <a:pPr defTabSz="857250">
              <a:defRPr/>
            </a:pPr>
            <a:r>
              <a:rPr lang="en-US" sz="1031" b="1" dirty="0">
                <a:solidFill>
                  <a:prstClr val="black"/>
                </a:solidFill>
                <a:latin typeface="Arial" panose="020B0604020202020204"/>
              </a:rPr>
              <a:t>Capacity (per site):</a:t>
            </a:r>
          </a:p>
          <a:p>
            <a:pPr marL="160734" indent="-160734" defTabSz="857250">
              <a:buFont typeface="Arial" panose="020B0604020202020204" pitchFamily="34" charset="0"/>
              <a:buChar char="•"/>
              <a:defRPr/>
            </a:pPr>
            <a:r>
              <a:rPr lang="en-US" sz="1031" dirty="0">
                <a:solidFill>
                  <a:prstClr val="black"/>
                </a:solidFill>
                <a:latin typeface="Arial" panose="020B0604020202020204"/>
              </a:rPr>
              <a:t>2000 vCPU</a:t>
            </a:r>
          </a:p>
          <a:p>
            <a:pPr marL="160734" indent="-160734" defTabSz="857250">
              <a:buFont typeface="Arial" panose="020B0604020202020204" pitchFamily="34" charset="0"/>
              <a:buChar char="•"/>
              <a:defRPr/>
            </a:pPr>
            <a:r>
              <a:rPr lang="en-US" sz="1031" dirty="0">
                <a:solidFill>
                  <a:prstClr val="black"/>
                </a:solidFill>
                <a:latin typeface="Arial" panose="020B0604020202020204"/>
              </a:rPr>
              <a:t>3 PB Storage</a:t>
            </a:r>
          </a:p>
          <a:p>
            <a:pPr defTabSz="857250">
              <a:defRPr/>
            </a:pPr>
            <a:endParaRPr lang="en-US" sz="1031" b="1" dirty="0">
              <a:solidFill>
                <a:prstClr val="black"/>
              </a:solidFill>
              <a:latin typeface="Arial" panose="020B0604020202020204"/>
            </a:endParaRPr>
          </a:p>
          <a:p>
            <a:pPr defTabSz="857250">
              <a:defRPr/>
            </a:pPr>
            <a:r>
              <a:rPr lang="en-US" sz="1031" b="1" dirty="0">
                <a:solidFill>
                  <a:prstClr val="black"/>
                </a:solidFill>
                <a:latin typeface="Arial" panose="020B0604020202020204"/>
              </a:rPr>
              <a:t>Workloads:</a:t>
            </a:r>
          </a:p>
          <a:p>
            <a:pPr marL="160734" indent="-160734" defTabSz="857250">
              <a:buFont typeface="Arial" panose="020B0604020202020204" pitchFamily="34" charset="0"/>
              <a:buChar char="•"/>
              <a:defRPr/>
            </a:pPr>
            <a:r>
              <a:rPr lang="en-US" sz="1031" dirty="0">
                <a:solidFill>
                  <a:prstClr val="black"/>
                </a:solidFill>
                <a:latin typeface="Arial" panose="020B0604020202020204"/>
              </a:rPr>
              <a:t>CPCE</a:t>
            </a:r>
          </a:p>
          <a:p>
            <a:pPr marL="160734" indent="-160734" defTabSz="857250">
              <a:buFont typeface="Arial" panose="020B0604020202020204" pitchFamily="34" charset="0"/>
              <a:buChar char="•"/>
              <a:defRPr/>
            </a:pPr>
            <a:r>
              <a:rPr lang="en-US" sz="1031" dirty="0">
                <a:solidFill>
                  <a:prstClr val="black"/>
                </a:solidFill>
                <a:latin typeface="Arial" panose="020B0604020202020204"/>
              </a:rPr>
              <a:t>LOGCOP</a:t>
            </a:r>
          </a:p>
          <a:p>
            <a:pPr marL="160734" indent="-160734" defTabSz="857250">
              <a:buFont typeface="Arial" panose="020B0604020202020204" pitchFamily="34" charset="0"/>
              <a:buChar char="•"/>
              <a:defRPr/>
            </a:pPr>
            <a:r>
              <a:rPr lang="en-US" sz="1031" dirty="0">
                <a:solidFill>
                  <a:prstClr val="black"/>
                </a:solidFill>
                <a:latin typeface="Arial" panose="020B0604020202020204"/>
              </a:rPr>
              <a:t>AFATADS</a:t>
            </a:r>
          </a:p>
          <a:p>
            <a:pPr marL="160734" indent="-160734" defTabSz="857250">
              <a:buFont typeface="Arial" panose="020B0604020202020204" pitchFamily="34" charset="0"/>
              <a:buChar char="•"/>
              <a:defRPr/>
            </a:pPr>
            <a:r>
              <a:rPr lang="en-US" sz="1031" dirty="0">
                <a:solidFill>
                  <a:prstClr val="black"/>
                </a:solidFill>
                <a:latin typeface="Arial" panose="020B0604020202020204"/>
              </a:rPr>
              <a:t>Master Data Node</a:t>
            </a:r>
          </a:p>
          <a:p>
            <a:pPr marL="160734" indent="-160734" defTabSz="857250">
              <a:buFont typeface="Arial" panose="020B0604020202020204" pitchFamily="34" charset="0"/>
              <a:buChar char="•"/>
              <a:defRPr/>
            </a:pPr>
            <a:r>
              <a:rPr lang="en-US" sz="1031" dirty="0">
                <a:solidFill>
                  <a:prstClr val="black"/>
                </a:solidFill>
                <a:latin typeface="Arial" panose="020B0604020202020204"/>
              </a:rPr>
              <a:t>PCOP</a:t>
            </a:r>
          </a:p>
          <a:p>
            <a:pPr defTabSz="857250">
              <a:defRPr/>
            </a:pPr>
            <a:endParaRPr lang="en-US" sz="1031" dirty="0">
              <a:solidFill>
                <a:prstClr val="black"/>
              </a:solidFill>
              <a:latin typeface="Arial" panose="020B0604020202020204"/>
            </a:endParaRPr>
          </a:p>
          <a:p>
            <a:pPr defTabSz="857250">
              <a:defRPr/>
            </a:pPr>
            <a:r>
              <a:rPr lang="en-US" sz="1031" b="1" dirty="0">
                <a:solidFill>
                  <a:prstClr val="black"/>
                </a:solidFill>
                <a:latin typeface="Arial" panose="020B0604020202020204"/>
              </a:rPr>
              <a:t>Future Capabilities:</a:t>
            </a:r>
          </a:p>
          <a:p>
            <a:pPr marL="160734" indent="-160734" defTabSz="857250">
              <a:buFont typeface="Arial" panose="020B0604020202020204" pitchFamily="34" charset="0"/>
              <a:buChar char="•"/>
              <a:defRPr/>
            </a:pPr>
            <a:r>
              <a:rPr lang="en-US" sz="1031" dirty="0">
                <a:solidFill>
                  <a:prstClr val="black"/>
                </a:solidFill>
                <a:latin typeface="Arial" panose="020B0604020202020204"/>
              </a:rPr>
              <a:t>MPE</a:t>
            </a:r>
          </a:p>
          <a:p>
            <a:pPr marL="160734" indent="-160734" defTabSz="857250">
              <a:buFont typeface="Arial" panose="020B0604020202020204" pitchFamily="34" charset="0"/>
              <a:buChar char="•"/>
              <a:defRPr/>
            </a:pPr>
            <a:r>
              <a:rPr lang="en-US" sz="1031" dirty="0">
                <a:solidFill>
                  <a:prstClr val="black"/>
                </a:solidFill>
                <a:latin typeface="Arial" panose="020B0604020202020204"/>
              </a:rPr>
              <a:t>Data Services</a:t>
            </a:r>
          </a:p>
          <a:p>
            <a:pPr marL="160734" indent="-160734" defTabSz="857250">
              <a:buFont typeface="Arial" panose="020B0604020202020204" pitchFamily="34" charset="0"/>
              <a:buChar char="•"/>
              <a:defRPr/>
            </a:pPr>
            <a:r>
              <a:rPr lang="en-US" sz="1031" dirty="0">
                <a:solidFill>
                  <a:prstClr val="black"/>
                </a:solidFill>
                <a:latin typeface="Arial" panose="020B0604020202020204"/>
              </a:rPr>
              <a:t>cARMY Integration</a:t>
            </a:r>
          </a:p>
          <a:p>
            <a:pPr marL="160734" indent="-160734" defTabSz="857250">
              <a:buFont typeface="Arial" panose="020B0604020202020204" pitchFamily="34" charset="0"/>
              <a:buChar char="•"/>
              <a:defRPr/>
            </a:pPr>
            <a:r>
              <a:rPr lang="en-US" sz="1031" dirty="0">
                <a:solidFill>
                  <a:prstClr val="black"/>
                </a:solidFill>
                <a:latin typeface="Arial" panose="020B0604020202020204"/>
              </a:rPr>
              <a:t>Cross Domain Solutions</a:t>
            </a:r>
          </a:p>
          <a:p>
            <a:pPr marL="160734" indent="-160734" defTabSz="857250">
              <a:buFont typeface="Arial" panose="020B0604020202020204" pitchFamily="34" charset="0"/>
              <a:buChar char="•"/>
              <a:defRPr/>
            </a:pPr>
            <a:r>
              <a:rPr lang="en-US" sz="1031" dirty="0">
                <a:solidFill>
                  <a:prstClr val="black"/>
                </a:solidFill>
                <a:latin typeface="Arial" panose="020B0604020202020204"/>
              </a:rPr>
              <a:t>PaaS </a:t>
            </a: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AB8B0F5F-0BF7-9B22-C119-1032E9D4BB16}"/>
              </a:ext>
            </a:extLst>
          </p:cNvPr>
          <p:cNvGrpSpPr/>
          <p:nvPr/>
        </p:nvGrpSpPr>
        <p:grpSpPr>
          <a:xfrm>
            <a:off x="2916438" y="1030947"/>
            <a:ext cx="6668945" cy="4396942"/>
            <a:chOff x="2383911" y="1066800"/>
            <a:chExt cx="7113541" cy="4690071"/>
          </a:xfrm>
        </p:grpSpPr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63B3820A-5A3B-F422-D43F-978F43E060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4966" t="19504" r="7693" b="2834"/>
            <a:stretch/>
          </p:blipFill>
          <p:spPr>
            <a:xfrm>
              <a:off x="2383911" y="1066800"/>
              <a:ext cx="2330072" cy="4690071"/>
            </a:xfrm>
            <a:prstGeom prst="rect">
              <a:avLst/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35000"/>
                </a:prstClr>
              </a:outerShdw>
              <a:softEdge rad="25400"/>
            </a:effectLst>
          </p:spPr>
        </p:pic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0A9F614D-C6B6-D7F1-879F-E4A035E5D8D0}"/>
                </a:ext>
              </a:extLst>
            </p:cNvPr>
            <p:cNvGrpSpPr/>
            <p:nvPr/>
          </p:nvGrpSpPr>
          <p:grpSpPr>
            <a:xfrm>
              <a:off x="4752078" y="1066800"/>
              <a:ext cx="2348057" cy="4690071"/>
              <a:chOff x="6265540" y="1093509"/>
              <a:chExt cx="2348057" cy="4690071"/>
            </a:xfrm>
          </p:grpSpPr>
          <p:pic>
            <p:nvPicPr>
              <p:cNvPr id="64" name="Picture 63">
                <a:extLst>
                  <a:ext uri="{FF2B5EF4-FFF2-40B4-BE49-F238E27FC236}">
                    <a16:creationId xmlns:a16="http://schemas.microsoft.com/office/drawing/2014/main" id="{A69CCD04-D89D-9364-26E1-42464699526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rightnessContrast bright="30000"/>
                        </a14:imgEffect>
                      </a14:imgLayer>
                    </a14:imgProps>
                  </a:ext>
                </a:extLst>
              </a:blip>
              <a:srcRect l="29121" t="279" r="26717" b="31334"/>
              <a:stretch/>
            </p:blipFill>
            <p:spPr>
              <a:xfrm>
                <a:off x="6265540" y="1093509"/>
                <a:ext cx="2348057" cy="4690071"/>
              </a:xfrm>
              <a:prstGeom prst="rect">
                <a:avLst/>
              </a:prstGeom>
              <a:ln>
                <a:noFill/>
              </a:ln>
              <a:effectLst>
                <a:outerShdw blurRad="50800" dist="38100" dir="2700000" algn="tl" rotWithShape="0">
                  <a:prstClr val="black">
                    <a:alpha val="35000"/>
                  </a:prstClr>
                </a:outerShdw>
                <a:softEdge rad="25400"/>
              </a:effectLst>
            </p:spPr>
          </p:pic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E293EF0E-09D2-EF13-E72D-6B69CC88CA39}"/>
                  </a:ext>
                </a:extLst>
              </p:cNvPr>
              <p:cNvSpPr txBox="1"/>
              <p:nvPr/>
            </p:nvSpPr>
            <p:spPr>
              <a:xfrm>
                <a:off x="6354757" y="1731618"/>
                <a:ext cx="2169622" cy="1021819"/>
              </a:xfrm>
              <a:prstGeom prst="rect">
                <a:avLst/>
              </a:prstGeom>
              <a:solidFill>
                <a:schemeClr val="bg1">
                  <a:alpha val="75000"/>
                </a:schemeClr>
              </a:solidFill>
            </p:spPr>
            <p:txBody>
              <a:bodyPr wrap="square" rtlCol="0" anchor="ctr">
                <a:spAutoFit/>
              </a:bodyPr>
              <a:lstStyle>
                <a:defPPr>
                  <a:defRPr lang="en-US"/>
                </a:defPPr>
                <a:lvl1pPr>
                  <a:defRPr sz="1350" b="1"/>
                </a:lvl1pPr>
              </a:lstStyle>
              <a:p>
                <a:pPr defTabSz="85725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1125" dirty="0">
                    <a:solidFill>
                      <a:prstClr val="black"/>
                    </a:solidFill>
                    <a:latin typeface="Arial" panose="020B0604020202020204"/>
                  </a:rPr>
                  <a:t>Location: </a:t>
                </a:r>
                <a:r>
                  <a:rPr lang="en-US" sz="1125" b="0" dirty="0">
                    <a:solidFill>
                      <a:prstClr val="black"/>
                    </a:solidFill>
                    <a:latin typeface="Arial" panose="020B0604020202020204"/>
                  </a:rPr>
                  <a:t>Fort Shafter, HI</a:t>
                </a:r>
              </a:p>
              <a:p>
                <a:pPr defTabSz="85725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1125" dirty="0">
                    <a:solidFill>
                      <a:prstClr val="black"/>
                    </a:solidFill>
                    <a:latin typeface="Arial" panose="020B0604020202020204"/>
                  </a:rPr>
                  <a:t>Network: </a:t>
                </a:r>
                <a:r>
                  <a:rPr lang="en-US" sz="1125" b="0" dirty="0">
                    <a:solidFill>
                      <a:prstClr val="black"/>
                    </a:solidFill>
                    <a:highlight>
                      <a:srgbClr val="FF0000"/>
                    </a:highlight>
                    <a:latin typeface="Arial" panose="020B0604020202020204"/>
                  </a:rPr>
                  <a:t>SIPR</a:t>
                </a:r>
              </a:p>
              <a:p>
                <a:pPr defTabSz="85725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1125" dirty="0">
                    <a:solidFill>
                      <a:prstClr val="black"/>
                    </a:solidFill>
                    <a:latin typeface="Arial" panose="020B0604020202020204"/>
                  </a:rPr>
                  <a:t>Capabilities</a:t>
                </a:r>
                <a:r>
                  <a:rPr lang="en-US" sz="1125" b="0" dirty="0">
                    <a:solidFill>
                      <a:prstClr val="black"/>
                    </a:solidFill>
                    <a:latin typeface="Arial" panose="020B0604020202020204"/>
                  </a:rPr>
                  <a:t>: IaaS, Containers, </a:t>
                </a:r>
                <a:r>
                  <a:rPr lang="en-US" sz="1125" b="0" dirty="0" err="1">
                    <a:solidFill>
                      <a:prstClr val="black"/>
                    </a:solidFill>
                    <a:latin typeface="Arial" panose="020B0604020202020204"/>
                  </a:rPr>
                  <a:t>DevSecOps</a:t>
                </a:r>
                <a:r>
                  <a:rPr lang="en-US" sz="1125" b="0" dirty="0">
                    <a:solidFill>
                      <a:prstClr val="black"/>
                    </a:solidFill>
                    <a:latin typeface="Arial" panose="020B0604020202020204"/>
                  </a:rPr>
                  <a:t>, Common Services</a:t>
                </a:r>
              </a:p>
            </p:txBody>
          </p:sp>
        </p:grpSp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9296197E-153F-4E98-E5CD-D38C3A7358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27204" t="24246" r="27204" b="5838"/>
            <a:stretch/>
          </p:blipFill>
          <p:spPr>
            <a:xfrm>
              <a:off x="7149394" y="1066800"/>
              <a:ext cx="2348058" cy="4690071"/>
            </a:xfrm>
            <a:prstGeom prst="rect">
              <a:avLst/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35000"/>
                </a:prstClr>
              </a:outerShdw>
              <a:softEdge rad="25400"/>
            </a:effectLst>
          </p:spPr>
        </p:pic>
        <p:sp>
          <p:nvSpPr>
            <p:cNvPr id="58" name="Star: 5 Points 57">
              <a:extLst>
                <a:ext uri="{FF2B5EF4-FFF2-40B4-BE49-F238E27FC236}">
                  <a16:creationId xmlns:a16="http://schemas.microsoft.com/office/drawing/2014/main" id="{C7C56222-0363-3F37-D5C7-40B21FE5BF07}"/>
                </a:ext>
              </a:extLst>
            </p:cNvPr>
            <p:cNvSpPr/>
            <p:nvPr/>
          </p:nvSpPr>
          <p:spPr>
            <a:xfrm>
              <a:off x="7865786" y="2904360"/>
              <a:ext cx="141662" cy="153583"/>
            </a:xfrm>
            <a:prstGeom prst="star5">
              <a:avLst/>
            </a:prstGeom>
            <a:solidFill>
              <a:srgbClr val="FFC000"/>
            </a:solidFill>
            <a:ln w="6350">
              <a:solidFill>
                <a:srgbClr val="FFFF00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5725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625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83A5B753-F937-6981-489C-F67F16AE6DAE}"/>
                </a:ext>
              </a:extLst>
            </p:cNvPr>
            <p:cNvSpPr txBox="1"/>
            <p:nvPr/>
          </p:nvSpPr>
          <p:spPr>
            <a:xfrm>
              <a:off x="7249450" y="3716120"/>
              <a:ext cx="2150079" cy="837152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</p:spPr>
          <p:txBody>
            <a:bodyPr wrap="square" rtlCol="0" anchor="ctr">
              <a:spAutoFit/>
            </a:bodyPr>
            <a:lstStyle/>
            <a:p>
              <a:pPr defTabSz="85725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125" b="1" dirty="0">
                  <a:solidFill>
                    <a:prstClr val="black"/>
                  </a:solidFill>
                  <a:latin typeface="Arial" panose="020B0604020202020204"/>
                </a:rPr>
                <a:t>Location</a:t>
              </a:r>
              <a:r>
                <a:rPr lang="en-US" sz="1125" dirty="0">
                  <a:solidFill>
                    <a:prstClr val="black"/>
                  </a:solidFill>
                  <a:latin typeface="Arial" panose="020B0604020202020204"/>
                </a:rPr>
                <a:t>: ALTESS Radford</a:t>
              </a:r>
            </a:p>
            <a:p>
              <a:pPr defTabSz="85725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125" b="1" dirty="0">
                  <a:solidFill>
                    <a:prstClr val="black"/>
                  </a:solidFill>
                  <a:latin typeface="Arial" panose="020B0604020202020204"/>
                </a:rPr>
                <a:t>Network</a:t>
              </a:r>
              <a:r>
                <a:rPr lang="en-US" sz="1125" dirty="0">
                  <a:solidFill>
                    <a:prstClr val="black"/>
                  </a:solidFill>
                  <a:latin typeface="Arial" panose="020B0604020202020204"/>
                </a:rPr>
                <a:t>: </a:t>
              </a:r>
              <a:r>
                <a:rPr lang="en-US" sz="1125" dirty="0">
                  <a:solidFill>
                    <a:prstClr val="black"/>
                  </a:solidFill>
                  <a:highlight>
                    <a:srgbClr val="FF0000"/>
                  </a:highlight>
                  <a:latin typeface="Arial" panose="020B0604020202020204"/>
                </a:rPr>
                <a:t>SIPR</a:t>
              </a:r>
            </a:p>
            <a:p>
              <a:pPr defTabSz="85725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125" b="1" dirty="0">
                  <a:solidFill>
                    <a:prstClr val="black"/>
                  </a:solidFill>
                  <a:latin typeface="Arial" panose="020B0604020202020204"/>
                </a:rPr>
                <a:t>Capabilities</a:t>
              </a:r>
              <a:r>
                <a:rPr lang="en-US" sz="1125" dirty="0">
                  <a:solidFill>
                    <a:prstClr val="black"/>
                  </a:solidFill>
                  <a:latin typeface="Arial" panose="020B0604020202020204"/>
                </a:rPr>
                <a:t>: Management, Monitoring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C9781C15-ECBA-D6C1-FDAD-D4A0B8CD03D0}"/>
                </a:ext>
              </a:extLst>
            </p:cNvPr>
            <p:cNvSpPr txBox="1"/>
            <p:nvPr/>
          </p:nvSpPr>
          <p:spPr>
            <a:xfrm>
              <a:off x="2476232" y="3626467"/>
              <a:ext cx="2138948" cy="1206484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</p:spPr>
          <p:txBody>
            <a:bodyPr wrap="square" rtlCol="0" anchor="ctr">
              <a:spAutoFit/>
            </a:bodyPr>
            <a:lstStyle/>
            <a:p>
              <a:pPr defTabSz="85725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125" b="1" dirty="0">
                  <a:solidFill>
                    <a:prstClr val="black"/>
                  </a:solidFill>
                  <a:latin typeface="Arial" panose="020B0604020202020204"/>
                </a:rPr>
                <a:t>Location</a:t>
              </a:r>
              <a:r>
                <a:rPr lang="en-US" sz="1125" dirty="0">
                  <a:solidFill>
                    <a:prstClr val="black"/>
                  </a:solidFill>
                  <a:latin typeface="Arial" panose="020B0604020202020204"/>
                </a:rPr>
                <a:t>: Camp Humphreys</a:t>
              </a:r>
            </a:p>
            <a:p>
              <a:pPr defTabSz="85725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125" b="1" dirty="0">
                  <a:solidFill>
                    <a:prstClr val="black"/>
                  </a:solidFill>
                  <a:latin typeface="Arial" panose="020B0604020202020204"/>
                </a:rPr>
                <a:t>Network</a:t>
              </a:r>
              <a:r>
                <a:rPr lang="en-US" sz="1125" dirty="0">
                  <a:solidFill>
                    <a:prstClr val="black"/>
                  </a:solidFill>
                  <a:latin typeface="Arial" panose="020B0604020202020204"/>
                </a:rPr>
                <a:t>: </a:t>
              </a:r>
              <a:r>
                <a:rPr lang="en-US" sz="1125" dirty="0">
                  <a:solidFill>
                    <a:prstClr val="black"/>
                  </a:solidFill>
                  <a:highlight>
                    <a:srgbClr val="FF0000"/>
                  </a:highlight>
                  <a:latin typeface="Arial" panose="020B0604020202020204"/>
                </a:rPr>
                <a:t>SIPR</a:t>
              </a:r>
            </a:p>
            <a:p>
              <a:pPr defTabSz="85725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125" b="1" dirty="0">
                  <a:solidFill>
                    <a:prstClr val="black"/>
                  </a:solidFill>
                  <a:latin typeface="Arial" panose="020B0604020202020204"/>
                </a:rPr>
                <a:t>Capabilities</a:t>
              </a:r>
              <a:r>
                <a:rPr lang="en-US" sz="1125" dirty="0">
                  <a:solidFill>
                    <a:prstClr val="black"/>
                  </a:solidFill>
                  <a:latin typeface="Arial" panose="020B0604020202020204"/>
                </a:rPr>
                <a:t>: IaaS, Containers, </a:t>
              </a:r>
              <a:r>
                <a:rPr lang="en-US" sz="1125" dirty="0" err="1">
                  <a:solidFill>
                    <a:prstClr val="black"/>
                  </a:solidFill>
                  <a:latin typeface="Arial" panose="020B0604020202020204"/>
                </a:rPr>
                <a:t>DevSecOps</a:t>
              </a:r>
              <a:r>
                <a:rPr lang="en-US" sz="1125" dirty="0">
                  <a:solidFill>
                    <a:prstClr val="black"/>
                  </a:solidFill>
                  <a:latin typeface="Arial" panose="020B0604020202020204"/>
                </a:rPr>
                <a:t>, Common Services</a:t>
              </a:r>
            </a:p>
          </p:txBody>
        </p: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8E4B4BCB-E6F1-6599-9B56-CF6723FD9D8C}"/>
                </a:ext>
              </a:extLst>
            </p:cNvPr>
            <p:cNvCxnSpPr>
              <a:cxnSpLocks/>
            </p:cNvCxnSpPr>
            <p:nvPr/>
          </p:nvCxnSpPr>
          <p:spPr>
            <a:xfrm>
              <a:off x="3639022" y="2639416"/>
              <a:ext cx="1965187" cy="1416737"/>
            </a:xfrm>
            <a:prstGeom prst="line">
              <a:avLst/>
            </a:prstGeom>
            <a:ln w="38100">
              <a:solidFill>
                <a:srgbClr val="FFC000"/>
              </a:solidFill>
              <a:headEnd type="stealth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DBD069C5-70E0-779B-A15C-C556ED83E4A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844389" y="3075232"/>
              <a:ext cx="2021396" cy="980922"/>
            </a:xfrm>
            <a:prstGeom prst="line">
              <a:avLst/>
            </a:prstGeom>
            <a:ln w="38100">
              <a:solidFill>
                <a:srgbClr val="FFC000"/>
              </a:solidFill>
              <a:headEnd type="stealth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9EDC82B8-B0AC-07C1-0445-E4AB356BFC1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639023" y="2534418"/>
              <a:ext cx="4226761" cy="451092"/>
            </a:xfrm>
            <a:prstGeom prst="line">
              <a:avLst/>
            </a:prstGeom>
            <a:ln w="38100">
              <a:solidFill>
                <a:srgbClr val="FFC000"/>
              </a:solidFill>
              <a:headEnd type="stealth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5B0C5747-5E09-9868-23E1-214D10E797F6}"/>
              </a:ext>
            </a:extLst>
          </p:cNvPr>
          <p:cNvGrpSpPr/>
          <p:nvPr/>
        </p:nvGrpSpPr>
        <p:grpSpPr>
          <a:xfrm>
            <a:off x="2537576" y="5581665"/>
            <a:ext cx="7987550" cy="620317"/>
            <a:chOff x="1081147" y="6355090"/>
            <a:chExt cx="8520053" cy="661672"/>
          </a:xfrm>
        </p:grpSpPr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2C899B21-4389-37DF-D007-758FA4F0D4E7}"/>
                </a:ext>
              </a:extLst>
            </p:cNvPr>
            <p:cNvSpPr txBox="1"/>
            <p:nvPr/>
          </p:nvSpPr>
          <p:spPr>
            <a:xfrm>
              <a:off x="8304750" y="6505247"/>
              <a:ext cx="1296450" cy="40640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361652">
                <a:defRPr/>
              </a:pPr>
              <a:r>
                <a:rPr lang="en-US" altLang="en-US" sz="938" b="1" dirty="0">
                  <a:solidFill>
                    <a:prstClr val="black"/>
                  </a:solidFill>
                  <a:latin typeface="Arial" panose="020B0604020202020204"/>
                  <a:cs typeface="Arial" panose="020B0604020202020204" pitchFamily="34" charset="0"/>
                </a:rPr>
                <a:t>30 SEP 2024 </a:t>
              </a:r>
              <a:br>
                <a:rPr lang="en-US" altLang="en-US" sz="938" b="1" dirty="0">
                  <a:solidFill>
                    <a:prstClr val="black"/>
                  </a:solidFill>
                  <a:latin typeface="Arial" panose="020B0604020202020204"/>
                  <a:cs typeface="Arial" panose="020B0604020202020204" pitchFamily="34" charset="0"/>
                </a:rPr>
              </a:br>
              <a:r>
                <a:rPr lang="en-US" altLang="en-US" sz="938" b="1" dirty="0">
                  <a:solidFill>
                    <a:prstClr val="black"/>
                  </a:solidFill>
                  <a:latin typeface="Arial" panose="020B0604020202020204"/>
                  <a:cs typeface="Arial" panose="020B0604020202020204" pitchFamily="34" charset="0"/>
                </a:rPr>
                <a:t>MVP FOC</a:t>
              </a:r>
            </a:p>
          </p:txBody>
        </p: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5D7E0714-2B52-A756-A2CB-2DCC8302CAFA}"/>
                </a:ext>
              </a:extLst>
            </p:cNvPr>
            <p:cNvGrpSpPr/>
            <p:nvPr/>
          </p:nvGrpSpPr>
          <p:grpSpPr>
            <a:xfrm>
              <a:off x="1081147" y="6355090"/>
              <a:ext cx="7924800" cy="661672"/>
              <a:chOff x="1081147" y="6383881"/>
              <a:chExt cx="7924800" cy="661672"/>
            </a:xfrm>
          </p:grpSpPr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F0CC43EE-5E1D-0986-E18D-4A51DA14BF66}"/>
                  </a:ext>
                </a:extLst>
              </p:cNvPr>
              <p:cNvSpPr txBox="1"/>
              <p:nvPr/>
            </p:nvSpPr>
            <p:spPr>
              <a:xfrm>
                <a:off x="3029692" y="6485193"/>
                <a:ext cx="2254953" cy="56036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361652">
                  <a:defRPr/>
                </a:pPr>
                <a:r>
                  <a:rPr lang="en-US" altLang="en-US" sz="938" dirty="0">
                    <a:solidFill>
                      <a:prstClr val="black"/>
                    </a:solidFill>
                    <a:latin typeface="Arial" panose="020B0604020202020204"/>
                    <a:cs typeface="Arial" panose="020B0604020202020204" pitchFamily="34" charset="0"/>
                  </a:rPr>
                  <a:t>15 Dec 2023 – 15 Apr 2024</a:t>
                </a:r>
              </a:p>
              <a:p>
                <a:pPr algn="ctr" defTabSz="361652">
                  <a:defRPr/>
                </a:pPr>
                <a:r>
                  <a:rPr lang="en-US" altLang="en-US" sz="938" dirty="0">
                    <a:solidFill>
                      <a:prstClr val="black"/>
                    </a:solidFill>
                    <a:latin typeface="Arial" panose="020B0604020202020204"/>
                    <a:cs typeface="Arial" panose="020B0604020202020204" pitchFamily="34" charset="0"/>
                  </a:rPr>
                  <a:t>Build AEPC Stacks </a:t>
                </a:r>
                <a:br>
                  <a:rPr lang="en-US" altLang="en-US" sz="938" dirty="0">
                    <a:solidFill>
                      <a:prstClr val="black"/>
                    </a:solidFill>
                    <a:latin typeface="Arial" panose="020B0604020202020204"/>
                    <a:cs typeface="Arial" panose="020B0604020202020204" pitchFamily="34" charset="0"/>
                  </a:rPr>
                </a:br>
                <a:r>
                  <a:rPr lang="en-US" altLang="en-US" sz="938" dirty="0">
                    <a:solidFill>
                      <a:prstClr val="black"/>
                    </a:solidFill>
                    <a:latin typeface="Arial" panose="020B0604020202020204"/>
                    <a:cs typeface="Arial" panose="020B0604020202020204" pitchFamily="34" charset="0"/>
                  </a:rPr>
                  <a:t>(ALTESS) </a:t>
                </a:r>
              </a:p>
            </p:txBody>
          </p:sp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5F6747B0-4408-72E8-04EA-7A187B3AB27D}"/>
                  </a:ext>
                </a:extLst>
              </p:cNvPr>
              <p:cNvSpPr txBox="1"/>
              <p:nvPr/>
            </p:nvSpPr>
            <p:spPr>
              <a:xfrm>
                <a:off x="7329085" y="6477369"/>
                <a:ext cx="1336133" cy="56036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361652">
                  <a:defRPr/>
                </a:pPr>
                <a:r>
                  <a:rPr lang="en-US" altLang="en-US" sz="938" dirty="0">
                    <a:solidFill>
                      <a:prstClr val="black"/>
                    </a:solidFill>
                    <a:latin typeface="Arial" panose="020B0604020202020204"/>
                    <a:cs typeface="Arial" panose="020B0604020202020204" pitchFamily="34" charset="0"/>
                  </a:rPr>
                  <a:t>15 Aug 2024:</a:t>
                </a:r>
                <a:br>
                  <a:rPr lang="en-US" altLang="en-US" sz="938" dirty="0">
                    <a:solidFill>
                      <a:prstClr val="black"/>
                    </a:solidFill>
                    <a:latin typeface="Arial" panose="020B0604020202020204"/>
                    <a:cs typeface="Arial" panose="020B0604020202020204" pitchFamily="34" charset="0"/>
                  </a:rPr>
                </a:br>
                <a:r>
                  <a:rPr lang="en-US" altLang="en-US" sz="938" dirty="0">
                    <a:solidFill>
                      <a:prstClr val="black"/>
                    </a:solidFill>
                    <a:latin typeface="Arial" panose="020B0604020202020204"/>
                    <a:cs typeface="Arial" panose="020B0604020202020204" pitchFamily="34" charset="0"/>
                  </a:rPr>
                  <a:t> Additional Capabilities</a:t>
                </a:r>
              </a:p>
            </p:txBody>
          </p:sp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2606C4CB-62E4-DA2E-BBDF-38DE1CE73393}"/>
                  </a:ext>
                </a:extLst>
              </p:cNvPr>
              <p:cNvSpPr txBox="1"/>
              <p:nvPr/>
            </p:nvSpPr>
            <p:spPr>
              <a:xfrm>
                <a:off x="5452022" y="6485193"/>
                <a:ext cx="1127527" cy="560360"/>
              </a:xfrm>
              <a:prstGeom prst="rect">
                <a:avLst/>
              </a:prstGeom>
              <a:noFill/>
            </p:spPr>
            <p:txBody>
              <a:bodyPr wrap="square" lIns="0" rIns="0">
                <a:spAutoFit/>
              </a:bodyPr>
              <a:lstStyle/>
              <a:p>
                <a:pPr algn="ctr" defTabSz="361652">
                  <a:defRPr/>
                </a:pPr>
                <a:r>
                  <a:rPr lang="en-US" altLang="en-US" sz="938" dirty="0">
                    <a:solidFill>
                      <a:prstClr val="black"/>
                    </a:solidFill>
                    <a:latin typeface="Arial" panose="020B0604020202020204"/>
                    <a:cs typeface="Arial" panose="020B0604020202020204" pitchFamily="34" charset="0"/>
                  </a:rPr>
                  <a:t>30 Apr 2024</a:t>
                </a:r>
                <a:br>
                  <a:rPr lang="en-US" altLang="en-US" sz="938" dirty="0">
                    <a:solidFill>
                      <a:prstClr val="black"/>
                    </a:solidFill>
                    <a:latin typeface="Arial" panose="020B0604020202020204"/>
                    <a:cs typeface="Arial" panose="020B0604020202020204" pitchFamily="34" charset="0"/>
                  </a:rPr>
                </a:br>
                <a:r>
                  <a:rPr lang="en-US" altLang="en-US" sz="938" dirty="0">
                    <a:solidFill>
                      <a:prstClr val="black"/>
                    </a:solidFill>
                    <a:latin typeface="Arial" panose="020B0604020202020204"/>
                    <a:cs typeface="Arial" panose="020B0604020202020204" pitchFamily="34" charset="0"/>
                  </a:rPr>
                  <a:t> Ship AEPC Stacks</a:t>
                </a:r>
                <a:br>
                  <a:rPr lang="en-US" altLang="en-US" sz="938" dirty="0">
                    <a:solidFill>
                      <a:prstClr val="black"/>
                    </a:solidFill>
                    <a:latin typeface="Arial" panose="020B0604020202020204"/>
                    <a:cs typeface="Arial" panose="020B0604020202020204" pitchFamily="34" charset="0"/>
                  </a:rPr>
                </a:br>
                <a:r>
                  <a:rPr lang="en-US" altLang="en-US" sz="938" dirty="0">
                    <a:solidFill>
                      <a:prstClr val="black"/>
                    </a:solidFill>
                    <a:latin typeface="Arial" panose="020B0604020202020204"/>
                    <a:cs typeface="Arial" panose="020B0604020202020204" pitchFamily="34" charset="0"/>
                  </a:rPr>
                  <a:t>(KOR, HI) </a:t>
                </a:r>
              </a:p>
            </p:txBody>
          </p:sp>
          <p:grpSp>
            <p:nvGrpSpPr>
              <p:cNvPr id="73" name="Group 72">
                <a:extLst>
                  <a:ext uri="{FF2B5EF4-FFF2-40B4-BE49-F238E27FC236}">
                    <a16:creationId xmlns:a16="http://schemas.microsoft.com/office/drawing/2014/main" id="{D914CC2D-D7E9-3426-E38E-C41319EF9189}"/>
                  </a:ext>
                </a:extLst>
              </p:cNvPr>
              <p:cNvGrpSpPr/>
              <p:nvPr/>
            </p:nvGrpSpPr>
            <p:grpSpPr>
              <a:xfrm>
                <a:off x="1081147" y="6383881"/>
                <a:ext cx="7924800" cy="632881"/>
                <a:chOff x="1081147" y="6400800"/>
                <a:chExt cx="7924800" cy="632881"/>
              </a:xfrm>
            </p:grpSpPr>
            <p:cxnSp>
              <p:nvCxnSpPr>
                <p:cNvPr id="74" name="Straight Connector 73">
                  <a:extLst>
                    <a:ext uri="{FF2B5EF4-FFF2-40B4-BE49-F238E27FC236}">
                      <a16:creationId xmlns:a16="http://schemas.microsoft.com/office/drawing/2014/main" id="{D7617156-3A09-C749-D0B5-E97F0E0EA10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130417" y="6469643"/>
                  <a:ext cx="7799330" cy="7357"/>
                </a:xfrm>
                <a:prstGeom prst="line">
                  <a:avLst/>
                </a:prstGeom>
                <a:noFill/>
                <a:ln w="38100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</p:cxnSp>
            <p:sp>
              <p:nvSpPr>
                <p:cNvPr id="75" name="5-Point Star 48">
                  <a:extLst>
                    <a:ext uri="{FF2B5EF4-FFF2-40B4-BE49-F238E27FC236}">
                      <a16:creationId xmlns:a16="http://schemas.microsoft.com/office/drawing/2014/main" id="{0D1CACF5-BB40-7AF2-2439-6D36BF49EA8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870732" y="6400800"/>
                  <a:ext cx="135215" cy="138784"/>
                </a:xfrm>
                <a:prstGeom prst="star5">
                  <a:avLst/>
                </a:prstGeom>
                <a:solidFill>
                  <a:srgbClr val="00B050"/>
                </a:solidFill>
                <a:ln w="1905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64294" tIns="32147" rIns="64294" bIns="32147" numCol="1" rtlCol="0" anchor="ctr" anchorCtr="0" compatLnSpc="1">
                  <a:prstTxWarp prst="textNoShape">
                    <a:avLst/>
                  </a:prstTxWarp>
                </a:bodyPr>
                <a:lstStyle>
                  <a:lvl1pPr marL="0" indent="0">
                    <a:defRPr sz="1100"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defTabSz="642938"/>
                  <a:endParaRPr lang="en-US" sz="844" dirty="0">
                    <a:solidFill>
                      <a:srgbClr val="00B050"/>
                    </a:solidFill>
                    <a:latin typeface="Arial" panose="020B0604020202020204"/>
                  </a:endParaRPr>
                </a:p>
              </p:txBody>
            </p:sp>
            <p:sp>
              <p:nvSpPr>
                <p:cNvPr id="76" name="Oval 75">
                  <a:extLst>
                    <a:ext uri="{FF2B5EF4-FFF2-40B4-BE49-F238E27FC236}">
                      <a16:creationId xmlns:a16="http://schemas.microsoft.com/office/drawing/2014/main" id="{9B39F6F9-687A-521E-2EA1-8E0F85754C30}"/>
                    </a:ext>
                  </a:extLst>
                </p:cNvPr>
                <p:cNvSpPr/>
                <p:nvPr/>
              </p:nvSpPr>
              <p:spPr>
                <a:xfrm>
                  <a:off x="1081147" y="6423785"/>
                  <a:ext cx="100792" cy="106429"/>
                </a:xfrm>
                <a:prstGeom prst="ellips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/>
                <a:lstStyle>
                  <a:lvl1pPr marL="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defTabSz="642938"/>
                  <a:endParaRPr lang="en-US" sz="1969">
                    <a:solidFill>
                      <a:prstClr val="white"/>
                    </a:solidFill>
                    <a:latin typeface="Arial" panose="020B0604020202020204"/>
                  </a:endParaRPr>
                </a:p>
              </p:txBody>
            </p:sp>
            <p:sp>
              <p:nvSpPr>
                <p:cNvPr id="77" name="Isosceles Triangle 76">
                  <a:extLst>
                    <a:ext uri="{FF2B5EF4-FFF2-40B4-BE49-F238E27FC236}">
                      <a16:creationId xmlns:a16="http://schemas.microsoft.com/office/drawing/2014/main" id="{BB35D97E-98E7-5802-A202-20AB9A9F5E8C}"/>
                    </a:ext>
                  </a:extLst>
                </p:cNvPr>
                <p:cNvSpPr/>
                <p:nvPr/>
              </p:nvSpPr>
              <p:spPr>
                <a:xfrm>
                  <a:off x="6889366" y="6412886"/>
                  <a:ext cx="100792" cy="106428"/>
                </a:xfrm>
                <a:prstGeom prst="triangle">
                  <a:avLst/>
                </a:prstGeom>
                <a:solidFill>
                  <a:srgbClr val="FFC000"/>
                </a:solidFill>
                <a:ln w="19050">
                  <a:solidFill>
                    <a:srgbClr val="22423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/>
                <a:lstStyle>
                  <a:lvl1pPr marL="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defTabSz="642938"/>
                  <a:endParaRPr lang="en-US" sz="1969">
                    <a:solidFill>
                      <a:prstClr val="white"/>
                    </a:solidFill>
                    <a:latin typeface="Arial" panose="020B0604020202020204"/>
                  </a:endParaRPr>
                </a:p>
              </p:txBody>
            </p:sp>
            <p:sp>
              <p:nvSpPr>
                <p:cNvPr id="78" name="Isosceles Triangle 77">
                  <a:extLst>
                    <a:ext uri="{FF2B5EF4-FFF2-40B4-BE49-F238E27FC236}">
                      <a16:creationId xmlns:a16="http://schemas.microsoft.com/office/drawing/2014/main" id="{FAF4B859-FA14-8775-8A77-6278F89450BD}"/>
                    </a:ext>
                  </a:extLst>
                </p:cNvPr>
                <p:cNvSpPr/>
                <p:nvPr/>
              </p:nvSpPr>
              <p:spPr>
                <a:xfrm>
                  <a:off x="7946756" y="6416428"/>
                  <a:ext cx="100792" cy="106428"/>
                </a:xfrm>
                <a:prstGeom prst="triangle">
                  <a:avLst/>
                </a:prstGeom>
                <a:solidFill>
                  <a:srgbClr val="FFC000"/>
                </a:solidFill>
                <a:ln w="19050">
                  <a:solidFill>
                    <a:srgbClr val="22423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/>
                <a:lstStyle>
                  <a:lvl1pPr marL="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defTabSz="642938"/>
                  <a:endParaRPr lang="en-US" sz="1969">
                    <a:solidFill>
                      <a:prstClr val="white"/>
                    </a:solidFill>
                    <a:latin typeface="Arial" panose="020B0604020202020204"/>
                  </a:endParaRPr>
                </a:p>
              </p:txBody>
            </p:sp>
            <p:sp>
              <p:nvSpPr>
                <p:cNvPr id="79" name="TextBox 78">
                  <a:extLst>
                    <a:ext uri="{FF2B5EF4-FFF2-40B4-BE49-F238E27FC236}">
                      <a16:creationId xmlns:a16="http://schemas.microsoft.com/office/drawing/2014/main" id="{E1DA81EC-65D4-3E75-C192-9B51FE948E91}"/>
                    </a:ext>
                  </a:extLst>
                </p:cNvPr>
                <p:cNvSpPr txBox="1"/>
                <p:nvPr/>
              </p:nvSpPr>
              <p:spPr>
                <a:xfrm>
                  <a:off x="1279733" y="6473321"/>
                  <a:ext cx="1402795" cy="56036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 defTabSz="361652">
                    <a:defRPr/>
                  </a:pPr>
                  <a:r>
                    <a:rPr lang="en-US" altLang="en-US" sz="938" dirty="0">
                      <a:solidFill>
                        <a:prstClr val="black"/>
                      </a:solidFill>
                      <a:latin typeface="Arial" panose="020B0604020202020204"/>
                      <a:cs typeface="Arial" panose="020B0604020202020204" pitchFamily="34" charset="0"/>
                    </a:rPr>
                    <a:t>10 Dec 2023</a:t>
                  </a:r>
                  <a:br>
                    <a:rPr lang="en-US" altLang="en-US" sz="938" dirty="0">
                      <a:solidFill>
                        <a:prstClr val="black"/>
                      </a:solidFill>
                      <a:latin typeface="Arial" panose="020B0604020202020204"/>
                      <a:cs typeface="Arial" panose="020B0604020202020204" pitchFamily="34" charset="0"/>
                    </a:rPr>
                  </a:br>
                  <a:r>
                    <a:rPr lang="en-US" altLang="en-US" sz="938" dirty="0">
                      <a:solidFill>
                        <a:prstClr val="black"/>
                      </a:solidFill>
                      <a:latin typeface="Arial" panose="020B0604020202020204"/>
                      <a:cs typeface="Arial" panose="020B0604020202020204" pitchFamily="34" charset="0"/>
                    </a:rPr>
                    <a:t>Hardware Received</a:t>
                  </a:r>
                  <a:br>
                    <a:rPr lang="en-US" altLang="en-US" sz="938" dirty="0">
                      <a:solidFill>
                        <a:prstClr val="black"/>
                      </a:solidFill>
                      <a:latin typeface="Arial" panose="020B0604020202020204"/>
                      <a:cs typeface="Arial" panose="020B0604020202020204" pitchFamily="34" charset="0"/>
                    </a:rPr>
                  </a:br>
                  <a:r>
                    <a:rPr lang="en-US" altLang="en-US" sz="938" dirty="0">
                      <a:solidFill>
                        <a:prstClr val="black"/>
                      </a:solidFill>
                      <a:latin typeface="Arial" panose="020B0604020202020204"/>
                      <a:cs typeface="Arial" panose="020B0604020202020204" pitchFamily="34" charset="0"/>
                    </a:rPr>
                    <a:t> (ALTESS)</a:t>
                  </a:r>
                </a:p>
              </p:txBody>
            </p:sp>
            <p:sp>
              <p:nvSpPr>
                <p:cNvPr id="80" name="Oval 79">
                  <a:extLst>
                    <a:ext uri="{FF2B5EF4-FFF2-40B4-BE49-F238E27FC236}">
                      <a16:creationId xmlns:a16="http://schemas.microsoft.com/office/drawing/2014/main" id="{7F7EFECF-E384-ADF6-EB9D-B81D01DA0DD8}"/>
                    </a:ext>
                  </a:extLst>
                </p:cNvPr>
                <p:cNvSpPr/>
                <p:nvPr/>
              </p:nvSpPr>
              <p:spPr>
                <a:xfrm>
                  <a:off x="1912053" y="6416428"/>
                  <a:ext cx="100792" cy="106429"/>
                </a:xfrm>
                <a:prstGeom prst="ellips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/>
                <a:lstStyle>
                  <a:lvl1pPr marL="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defTabSz="642938"/>
                  <a:endParaRPr lang="en-US" sz="1969">
                    <a:solidFill>
                      <a:prstClr val="white"/>
                    </a:solidFill>
                    <a:latin typeface="Arial" panose="020B0604020202020204"/>
                  </a:endParaRPr>
                </a:p>
              </p:txBody>
            </p:sp>
            <p:sp>
              <p:nvSpPr>
                <p:cNvPr id="81" name="TextBox 80">
                  <a:extLst>
                    <a:ext uri="{FF2B5EF4-FFF2-40B4-BE49-F238E27FC236}">
                      <a16:creationId xmlns:a16="http://schemas.microsoft.com/office/drawing/2014/main" id="{3B251C14-42EB-13F4-8EC8-61CBF8FF98C9}"/>
                    </a:ext>
                  </a:extLst>
                </p:cNvPr>
                <p:cNvSpPr txBox="1"/>
                <p:nvPr/>
              </p:nvSpPr>
              <p:spPr>
                <a:xfrm>
                  <a:off x="6510756" y="6482855"/>
                  <a:ext cx="1025391" cy="406403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 defTabSz="361652">
                    <a:defRPr/>
                  </a:pPr>
                  <a:r>
                    <a:rPr lang="en-US" altLang="en-US" sz="938" b="1" dirty="0">
                      <a:solidFill>
                        <a:prstClr val="black"/>
                      </a:solidFill>
                      <a:latin typeface="Arial" panose="020B0604020202020204"/>
                      <a:cs typeface="Arial" panose="020B0604020202020204" pitchFamily="34" charset="0"/>
                    </a:rPr>
                    <a:t>01 June 2024</a:t>
                  </a:r>
                  <a:br>
                    <a:rPr lang="en-US" altLang="en-US" sz="938" b="1" dirty="0">
                      <a:solidFill>
                        <a:prstClr val="black"/>
                      </a:solidFill>
                      <a:latin typeface="Arial" panose="020B0604020202020204"/>
                      <a:cs typeface="Arial" panose="020B0604020202020204" pitchFamily="34" charset="0"/>
                    </a:rPr>
                  </a:br>
                  <a:r>
                    <a:rPr lang="en-US" altLang="en-US" sz="938" b="1" dirty="0">
                      <a:solidFill>
                        <a:prstClr val="black"/>
                      </a:solidFill>
                      <a:latin typeface="Arial" panose="020B0604020202020204"/>
                      <a:cs typeface="Arial" panose="020B0604020202020204" pitchFamily="34" charset="0"/>
                    </a:rPr>
                    <a:t>MVP IOC</a:t>
                  </a:r>
                </a:p>
              </p:txBody>
            </p:sp>
            <p:cxnSp>
              <p:nvCxnSpPr>
                <p:cNvPr id="82" name="Straight Connector 81">
                  <a:extLst>
                    <a:ext uri="{FF2B5EF4-FFF2-40B4-BE49-F238E27FC236}">
                      <a16:creationId xmlns:a16="http://schemas.microsoft.com/office/drawing/2014/main" id="{8444F4C3-DE01-5AEC-8D09-867D83C2FD2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911358" y="6469643"/>
                  <a:ext cx="2513189" cy="0"/>
                </a:xfrm>
                <a:prstGeom prst="line">
                  <a:avLst/>
                </a:prstGeom>
                <a:noFill/>
                <a:ln w="76200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</p:cxnSp>
            <p:sp>
              <p:nvSpPr>
                <p:cNvPr id="83" name="Oval 82">
                  <a:extLst>
                    <a:ext uri="{FF2B5EF4-FFF2-40B4-BE49-F238E27FC236}">
                      <a16:creationId xmlns:a16="http://schemas.microsoft.com/office/drawing/2014/main" id="{9B8E2112-9E3D-354A-B963-6056DFBAE0BE}"/>
                    </a:ext>
                  </a:extLst>
                </p:cNvPr>
                <p:cNvSpPr/>
                <p:nvPr/>
              </p:nvSpPr>
              <p:spPr>
                <a:xfrm>
                  <a:off x="2842896" y="6423785"/>
                  <a:ext cx="100792" cy="106429"/>
                </a:xfrm>
                <a:prstGeom prst="ellips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/>
                <a:lstStyle>
                  <a:lvl1pPr marL="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defTabSz="642938"/>
                  <a:endParaRPr lang="en-US" sz="1969">
                    <a:solidFill>
                      <a:prstClr val="white"/>
                    </a:solidFill>
                    <a:latin typeface="Arial" panose="020B0604020202020204"/>
                  </a:endParaRPr>
                </a:p>
              </p:txBody>
            </p:sp>
            <p:sp>
              <p:nvSpPr>
                <p:cNvPr id="84" name="Oval 83">
                  <a:extLst>
                    <a:ext uri="{FF2B5EF4-FFF2-40B4-BE49-F238E27FC236}">
                      <a16:creationId xmlns:a16="http://schemas.microsoft.com/office/drawing/2014/main" id="{6ECF9A98-2E5F-7C01-456A-112E2C6230E3}"/>
                    </a:ext>
                  </a:extLst>
                </p:cNvPr>
                <p:cNvSpPr/>
                <p:nvPr/>
              </p:nvSpPr>
              <p:spPr>
                <a:xfrm>
                  <a:off x="5366018" y="6416428"/>
                  <a:ext cx="100792" cy="106429"/>
                </a:xfrm>
                <a:prstGeom prst="ellips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/>
                <a:lstStyle>
                  <a:lvl1pPr marL="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defTabSz="642938"/>
                  <a:endParaRPr lang="en-US" sz="1969">
                    <a:solidFill>
                      <a:prstClr val="white"/>
                    </a:solidFill>
                    <a:latin typeface="Arial" panose="020B0604020202020204"/>
                  </a:endParaRPr>
                </a:p>
              </p:txBody>
            </p:sp>
            <p:sp>
              <p:nvSpPr>
                <p:cNvPr id="85" name="Oval 84">
                  <a:extLst>
                    <a:ext uri="{FF2B5EF4-FFF2-40B4-BE49-F238E27FC236}">
                      <a16:creationId xmlns:a16="http://schemas.microsoft.com/office/drawing/2014/main" id="{55C49556-2994-B334-5505-9EB247D59D77}"/>
                    </a:ext>
                  </a:extLst>
                </p:cNvPr>
                <p:cNvSpPr/>
                <p:nvPr/>
              </p:nvSpPr>
              <p:spPr>
                <a:xfrm>
                  <a:off x="5965390" y="6406177"/>
                  <a:ext cx="100792" cy="106429"/>
                </a:xfrm>
                <a:prstGeom prst="ellips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/>
                <a:lstStyle>
                  <a:lvl1pPr marL="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defTabSz="642938"/>
                  <a:endParaRPr lang="en-US" sz="1969">
                    <a:solidFill>
                      <a:prstClr val="white"/>
                    </a:solidFill>
                    <a:latin typeface="Arial" panose="020B0604020202020204"/>
                  </a:endParaRPr>
                </a:p>
              </p:txBody>
            </p:sp>
          </p:grpSp>
        </p:grpSp>
      </p:grpSp>
      <p:sp>
        <p:nvSpPr>
          <p:cNvPr id="89" name="Star: 5 Points 88">
            <a:extLst>
              <a:ext uri="{FF2B5EF4-FFF2-40B4-BE49-F238E27FC236}">
                <a16:creationId xmlns:a16="http://schemas.microsoft.com/office/drawing/2014/main" id="{9C08F236-5B12-A596-9258-D3F23D890D99}"/>
              </a:ext>
            </a:extLst>
          </p:cNvPr>
          <p:cNvSpPr/>
          <p:nvPr/>
        </p:nvSpPr>
        <p:spPr>
          <a:xfrm>
            <a:off x="3939217" y="2308290"/>
            <a:ext cx="132808" cy="143984"/>
          </a:xfrm>
          <a:prstGeom prst="star5">
            <a:avLst/>
          </a:prstGeom>
          <a:solidFill>
            <a:srgbClr val="FFC000"/>
          </a:solidFill>
          <a:ln w="6350">
            <a:solidFill>
              <a:srgbClr val="FFFF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5725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625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90" name="Star: 5 Points 89">
            <a:extLst>
              <a:ext uri="{FF2B5EF4-FFF2-40B4-BE49-F238E27FC236}">
                <a16:creationId xmlns:a16="http://schemas.microsoft.com/office/drawing/2014/main" id="{F9115C5C-894C-1E09-CF53-18F23119F43E}"/>
              </a:ext>
            </a:extLst>
          </p:cNvPr>
          <p:cNvSpPr/>
          <p:nvPr/>
        </p:nvSpPr>
        <p:spPr>
          <a:xfrm>
            <a:off x="5981648" y="3765560"/>
            <a:ext cx="132808" cy="143984"/>
          </a:xfrm>
          <a:prstGeom prst="star5">
            <a:avLst/>
          </a:prstGeom>
          <a:solidFill>
            <a:srgbClr val="FFC000"/>
          </a:solidFill>
          <a:ln w="6350">
            <a:solidFill>
              <a:srgbClr val="FFFF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5725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625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3BB75DC-AB7A-98B3-6AF0-9AB5B58DEA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1FE9A-8DE2-4994-96FA-9D6268BFB7B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9476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F312E9A-FEA8-373D-B167-EF716B8CF2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459" y="245057"/>
            <a:ext cx="10835081" cy="6367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6409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0FFE9E-2153-49A4-2B06-64D14B76CC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1FE9A-8DE2-4994-96FA-9D6268BFB7BD}" type="slidenum">
              <a:rPr lang="en-US" smtClean="0"/>
              <a:t>9</a:t>
            </a:fld>
            <a:endParaRPr lang="en-US"/>
          </a:p>
        </p:txBody>
      </p:sp>
      <p:sp>
        <p:nvSpPr>
          <p:cNvPr id="9" name="Title 5">
            <a:extLst>
              <a:ext uri="{FF2B5EF4-FFF2-40B4-BE49-F238E27FC236}">
                <a16:creationId xmlns:a16="http://schemas.microsoft.com/office/drawing/2014/main" id="{2C461749-2607-ECC5-7A41-531F03538C7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03517" y="541740"/>
            <a:ext cx="9271591" cy="908884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FUTURE INITIATIVES AND OPPORTUNITIES </a:t>
            </a:r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025966EC-588C-297C-4CF1-D51FD9E86BF7}"/>
              </a:ext>
            </a:extLst>
          </p:cNvPr>
          <p:cNvSpPr txBox="1">
            <a:spLocks/>
          </p:cNvSpPr>
          <p:nvPr/>
        </p:nvSpPr>
        <p:spPr>
          <a:xfrm>
            <a:off x="503517" y="1525351"/>
            <a:ext cx="10071847" cy="365270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Army Software Factory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– Deploy node at Radford</a:t>
            </a:r>
          </a:p>
          <a:p>
            <a:pPr marL="742950" lvl="1" indent="-285750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VMware Tanzu Containers (Kubernetes)</a:t>
            </a:r>
          </a:p>
          <a:p>
            <a:pPr marL="742950" lvl="1" indent="-285750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Army Software Factory Dev-Sec-Ops Pipeline</a:t>
            </a:r>
          </a:p>
          <a:p>
            <a:pPr marL="285750" indent="-285750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PEO C3T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– PM Mission Command and PM Tactical Networks</a:t>
            </a:r>
          </a:p>
          <a:p>
            <a:pPr marL="742950" lvl="1" indent="-285750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Migrate BFT Global Network (BGN) Ft. Hood Operations Center (BGN3) to Radford</a:t>
            </a:r>
          </a:p>
          <a:p>
            <a:pPr marL="742950" lvl="1" indent="-285750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Master Data Node – fulfill persistent data requirement on the battlefield</a:t>
            </a:r>
          </a:p>
          <a:p>
            <a:pPr marL="742950" lvl="1" indent="-285750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Integrate Radford data center with tactical network via PM TN GAIT node</a:t>
            </a:r>
          </a:p>
          <a:p>
            <a:pPr marL="285750" indent="-285750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Application Modernization</a:t>
            </a:r>
          </a:p>
          <a:p>
            <a:pPr marL="742950" lvl="1" indent="-285750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Assist application owners' modernization efforts – more PaaS utilization</a:t>
            </a:r>
          </a:p>
          <a:p>
            <a:pPr marL="285750" indent="-285750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Host Rapid Prototype Development Environment</a:t>
            </a:r>
          </a:p>
          <a:p>
            <a:pPr marL="742950" lvl="1" indent="-285750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Ability to rapidly field ASA(ALT) and Army IT prototypes with minimal standup effort at Radford</a:t>
            </a:r>
          </a:p>
        </p:txBody>
      </p:sp>
    </p:spTree>
    <p:extLst>
      <p:ext uri="{BB962C8B-B14F-4D97-AF65-F5344CB8AC3E}">
        <p14:creationId xmlns:p14="http://schemas.microsoft.com/office/powerpoint/2010/main" val="8032866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0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4"/>
        </a:solidFill>
        <a:ln>
          <a:solidFill>
            <a:schemeClr val="accent4">
              <a:lumMod val="75000"/>
            </a:schemeClr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316f34f1-9bd9-4bb2-b3ed-394c5111c8db" xsi:nil="true"/>
    <lcf76f155ced4ddcb4097134ff3c332f xmlns="f9b6dcdc-2ee2-4d0e-a940-ecdb13a55c98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4EA61BDAD604C4C8829B4E9EEAA2996" ma:contentTypeVersion="14" ma:contentTypeDescription="Create a new document." ma:contentTypeScope="" ma:versionID="4fe85b2377d746e4fe0e8ba4b93cff24">
  <xsd:schema xmlns:xsd="http://www.w3.org/2001/XMLSchema" xmlns:xs="http://www.w3.org/2001/XMLSchema" xmlns:p="http://schemas.microsoft.com/office/2006/metadata/properties" xmlns:ns2="f9b6dcdc-2ee2-4d0e-a940-ecdb13a55c98" xmlns:ns3="316f34f1-9bd9-4bb2-b3ed-394c5111c8db" targetNamespace="http://schemas.microsoft.com/office/2006/metadata/properties" ma:root="true" ma:fieldsID="a1e97297333ec718b06eabd66999fb04" ns2:_="" ns3:_="">
    <xsd:import namespace="f9b6dcdc-2ee2-4d0e-a940-ecdb13a55c98"/>
    <xsd:import namespace="316f34f1-9bd9-4bb2-b3ed-394c5111c8d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MediaServiceSearchPropertie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9b6dcdc-2ee2-4d0e-a940-ecdb13a55c9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cc874fec-6985-468d-9a86-0194f6fd86d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16f34f1-9bd9-4bb2-b3ed-394c5111c8db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2112732e-9819-4b45-af55-f3b9377aa2f5}" ma:internalName="TaxCatchAll" ma:showField="CatchAllData" ma:web="316f34f1-9bd9-4bb2-b3ed-394c5111c8d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78C6566-5458-4025-A62C-9C64F52A2F78}">
  <ds:schemaRefs>
    <ds:schemaRef ds:uri="http://www.w3.org/XML/1998/namespace"/>
    <ds:schemaRef ds:uri="http://schemas.openxmlformats.org/package/2006/metadata/core-properties"/>
    <ds:schemaRef ds:uri="http://schemas.microsoft.com/office/2006/metadata/properties"/>
    <ds:schemaRef ds:uri="http://schemas.microsoft.com/office/infopath/2007/PartnerControls"/>
    <ds:schemaRef ds:uri="316f34f1-9bd9-4bb2-b3ed-394c5111c8db"/>
    <ds:schemaRef ds:uri="http://purl.org/dc/elements/1.1/"/>
    <ds:schemaRef ds:uri="http://purl.org/dc/terms/"/>
    <ds:schemaRef ds:uri="http://schemas.microsoft.com/office/2006/documentManagement/types"/>
    <ds:schemaRef ds:uri="f9b6dcdc-2ee2-4d0e-a940-ecdb13a55c98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46ADACD6-20C1-47D2-BA35-3AF3878B276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9b6dcdc-2ee2-4d0e-a940-ecdb13a55c98"/>
    <ds:schemaRef ds:uri="316f34f1-9bd9-4bb2-b3ed-394c5111c8d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CD80CC9B-A64A-47D7-B185-2AC79C53C816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fae6d70f-954b-4811-92b6-0530d6f84c43}" enabled="0" method="" siteId="{fae6d70f-954b-4811-92b6-0530d6f84c43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11362</TotalTime>
  <Words>1141</Words>
  <Application>Microsoft Office PowerPoint</Application>
  <PresentationFormat>Widescreen</PresentationFormat>
  <Paragraphs>218</Paragraphs>
  <Slides>12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14" baseType="lpstr">
      <vt:lpstr>Office Theme</vt:lpstr>
      <vt:lpstr>20_Custom Design</vt:lpstr>
      <vt:lpstr>MR. SERGIO ALVAREZ (presenting on behalf of Mr. Boyd Williams) PRODUCT DIRECTOR, ALTESS</vt:lpstr>
      <vt:lpstr>PowerPoint Presentation</vt:lpstr>
      <vt:lpstr>ALTESS DELIVERS SECURE, TRUSTED TECHNOLOGY</vt:lpstr>
      <vt:lpstr>PowerPoint Presentation</vt:lpstr>
      <vt:lpstr>ALTESS’ CUSTOMERS</vt:lpstr>
      <vt:lpstr>Army Edge Computing Environment (AECC)</vt:lpstr>
      <vt:lpstr>PowerPoint Presentation</vt:lpstr>
      <vt:lpstr>PowerPoint Presentation</vt:lpstr>
      <vt:lpstr>FUTURE INITIATIVES AND OPPORTUNITIES </vt:lpstr>
      <vt:lpstr>BACKUPS</vt:lpstr>
      <vt:lpstr>ALTESS SERVICES</vt:lpstr>
      <vt:lpstr>ALTESS SOLUTIONS</vt:lpstr>
    </vt:vector>
  </TitlesOfParts>
  <Company>US Army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Tueros, Cecilia I CTR USARMY PEO EIS (USA)</dc:creator>
  <cp:lastModifiedBy>Diaz, Caroline E CTR USARMY PEO EIS (USA)</cp:lastModifiedBy>
  <cp:revision>207</cp:revision>
  <cp:lastPrinted>2023-11-15T12:39:39Z</cp:lastPrinted>
  <dcterms:created xsi:type="dcterms:W3CDTF">2021-08-05T19:00:45Z</dcterms:created>
  <dcterms:modified xsi:type="dcterms:W3CDTF">2024-05-13T15:20:54Z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0x010100B4EA61BDAD604C4C8829B4E9EEAA2996</vt:lpwstr>
  </property>
  <property fmtid="{D5CDD505-2E9C-101B-9397-08002B2CF9AE}" pid="3" name="MediaServiceImageTags">
    <vt:lpwstr/>
  </property>
</Properties>
</file>