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5B_F02DB4BC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7FFFC810_4A902F1F.xml" ContentType="application/vnd.ms-powerpoint.comments+xml"/>
  <Override PartName="/ppt/notesSlides/notesSlide3.xml" ContentType="application/vnd.openxmlformats-officedocument.presentationml.notesSlide+xml"/>
  <Override PartName="/ppt/comments/modernComment_7FFFC811_B9B36B55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24" r:id="rId5"/>
    <p:sldId id="347" r:id="rId6"/>
    <p:sldId id="2147469332" r:id="rId7"/>
    <p:sldId id="2147469327" r:id="rId8"/>
    <p:sldId id="2147469328" r:id="rId9"/>
    <p:sldId id="2147469329" r:id="rId10"/>
    <p:sldId id="2147469330" r:id="rId11"/>
    <p:sldId id="2147469331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83E030-6737-FC2C-2922-58AA8A538254}" name="Sherwood, Aric M CIV USARMY PEO EIS (USA)" initials="S(" userId="S::aric.m.sherwood.civ@army.mil::daf65615-0952-4275-98b5-fd435d136d00" providerId="AD"/>
  <p188:author id="{85F7A56A-86D4-31EA-C93B-FD1595223E4E}" name="Edwards, Laura J CTR USARMY PEO EIS (USA)" initials="E(" userId="S::laura.j.edwards12.ctr@army.mil::cff1f51c-9590-40f7-8502-ca84c709b9ac" providerId="AD"/>
  <p188:author id="{53530182-11E9-DE4B-E260-A5566D5F68F5}" name="Clements, Tara A CIV USARMY PEO EIS (USA)" initials="TC" userId="S::tara.a.clements.civ@army.mil::f786c7a0-9dee-4ae8-a494-6cf5959397ac" providerId="AD"/>
  <p188:author id="{FD351DDC-5834-9AB5-9EAE-2FD6E465621B}" name="Christ, Erika C CTR USARMY PEO EIS (USA)" initials="C(" userId="S::erika.c.christ.ctr@army.mil::9191cf63-2a84-4ec2-ba0c-3a8f481236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30"/>
    <a:srgbClr val="000000"/>
    <a:srgbClr val="221F20"/>
    <a:srgbClr val="333C33"/>
    <a:srgbClr val="707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45489F-AD5D-67C8-DDEA-ED5D65B905B2}" v="179" dt="2024-02-27T13:46:27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s, Laura J CTR USARMY PEO EIS (USA)" userId="cff1f51c-9590-40f7-8502-ca84c709b9ac" providerId="ADAL" clId="{3B465140-DE5F-4E01-B294-EAB390B0ABA3}"/>
    <pc:docChg chg="undo custSel modSld">
      <pc:chgData name="Edwards, Laura J CTR USARMY PEO EIS (USA)" userId="cff1f51c-9590-40f7-8502-ca84c709b9ac" providerId="ADAL" clId="{3B465140-DE5F-4E01-B294-EAB390B0ABA3}" dt="2024-02-23T20:45:07.513" v="338" actId="1037"/>
      <pc:docMkLst>
        <pc:docMk/>
      </pc:docMkLst>
      <pc:sldChg chg="addSp delSp modSp mod">
        <pc:chgData name="Edwards, Laura J CTR USARMY PEO EIS (USA)" userId="cff1f51c-9590-40f7-8502-ca84c709b9ac" providerId="ADAL" clId="{3B465140-DE5F-4E01-B294-EAB390B0ABA3}" dt="2024-02-23T20:31:30.959" v="289" actId="20577"/>
        <pc:sldMkLst>
          <pc:docMk/>
          <pc:sldMk cId="4029527228" sldId="347"/>
        </pc:sldMkLst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4" creationId="{19A8ECD8-F713-6752-ABE9-E9688572E8F6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6" creationId="{69D96645-9448-AF2D-DC35-F34A08D74ABC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7" creationId="{59157DB4-C523-CC2F-5D22-4874735B2E27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8" creationId="{1061BA9F-3553-B1D1-5F45-7317FCA58B3F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9" creationId="{E04FC55E-3CBF-AA64-D49E-A3A7547A91A2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10" creationId="{03C8BD27-5A1A-27E1-541A-F7AE18D5372F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11" creationId="{CB646232-AE53-7313-4AE3-D76B05BB6960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12" creationId="{793444AB-2CA4-B752-0F2E-4E985E45D240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27" creationId="{92DE2B4D-AE65-E727-A152-8DF8E3710930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28" creationId="{CC5AEBED-22A5-54E6-2218-7784BB4E3280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29" creationId="{02513A52-172D-92ED-3018-A52ADFE16490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30" creationId="{10C27257-4519-D811-66D1-5E1A69273649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31" creationId="{0F146E82-43E1-BDD9-9D93-00CF20813D11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32" creationId="{F0A64EA5-2F61-0436-9B1F-01FC8621E722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33" creationId="{A6268AB2-F6C5-D2B8-7379-1BB016BB1527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34" creationId="{CABBED76-4E9E-DF4C-D961-77C9C4801BB1}"/>
          </ac:spMkLst>
        </pc:spChg>
        <pc:spChg chg="mod">
          <ac:chgData name="Edwards, Laura J CTR USARMY PEO EIS (USA)" userId="cff1f51c-9590-40f7-8502-ca84c709b9ac" providerId="ADAL" clId="{3B465140-DE5F-4E01-B294-EAB390B0ABA3}" dt="2024-02-23T20:31:13.871" v="287" actId="552"/>
          <ac:spMkLst>
            <pc:docMk/>
            <pc:sldMk cId="4029527228" sldId="347"/>
            <ac:spMk id="35" creationId="{5984F2FB-DD9E-EF25-19E3-7392BE0F3E6F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36" creationId="{3F7597EE-9A18-78FC-4B32-C3FCC0BBF810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37" creationId="{E6C95720-54AF-E416-12BC-BC6893177FBB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38" creationId="{5923A178-1F83-84A9-D053-9823926E9E22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39" creationId="{30FF0BE4-6B7F-403E-7C27-9ECB8C3416E6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40" creationId="{87E01852-DB0F-E796-FFE9-65F0D8CBB7F5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41" creationId="{42612FF6-C520-80AF-DB96-226AEBB035D5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42" creationId="{F48FEB88-8BDF-EB02-D9C9-B3A969695B95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43" creationId="{D236110B-E0D9-B3AC-268E-C3487BDBAAFB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45" creationId="{6E218683-36D5-9394-0943-27AF6C60E12A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46" creationId="{7B71DBD3-FF4B-5C79-85BE-5583BB3EDAD2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47" creationId="{4D647EB7-9289-6252-7CEF-36466B4B9FD0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48" creationId="{B16CB600-1935-85B9-EE96-5CEE41EFF7BD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49" creationId="{30A59EBA-7C73-E4BC-ACDA-61FB7DC6652C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50" creationId="{64098F7C-5AA4-2694-BA66-BC99ED187823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51" creationId="{554D4DE2-A700-70F1-B396-ABB47424D8D1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52" creationId="{F2DD677E-4B70-1A21-2C3F-CA76CB644861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53" creationId="{DDC0C5DB-A8DD-503B-C89F-059D6C840450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54" creationId="{3B1DCAD9-72B1-2BCB-F753-7D218F0EEDEC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55" creationId="{5C0AD5E5-E0BD-6C7D-3503-20DC172B005D}"/>
          </ac:spMkLst>
        </pc:spChg>
        <pc:spChg chg="mod">
          <ac:chgData name="Edwards, Laura J CTR USARMY PEO EIS (USA)" userId="cff1f51c-9590-40f7-8502-ca84c709b9ac" providerId="ADAL" clId="{3B465140-DE5F-4E01-B294-EAB390B0ABA3}" dt="2024-02-23T20:16:17.021" v="261" actId="1035"/>
          <ac:spMkLst>
            <pc:docMk/>
            <pc:sldMk cId="4029527228" sldId="347"/>
            <ac:spMk id="64" creationId="{94549D23-6400-A902-2254-28CC2B6D855A}"/>
          </ac:spMkLst>
        </pc:spChg>
        <pc:spChg chg="mod">
          <ac:chgData name="Edwards, Laura J CTR USARMY PEO EIS (USA)" userId="cff1f51c-9590-40f7-8502-ca84c709b9ac" providerId="ADAL" clId="{3B465140-DE5F-4E01-B294-EAB390B0ABA3}" dt="2024-02-23T20:16:17.021" v="261" actId="1035"/>
          <ac:spMkLst>
            <pc:docMk/>
            <pc:sldMk cId="4029527228" sldId="347"/>
            <ac:spMk id="65" creationId="{7A6C6E60-D16E-2660-FFFE-46606E556088}"/>
          </ac:spMkLst>
        </pc:spChg>
        <pc:spChg chg="mod">
          <ac:chgData name="Edwards, Laura J CTR USARMY PEO EIS (USA)" userId="cff1f51c-9590-40f7-8502-ca84c709b9ac" providerId="ADAL" clId="{3B465140-DE5F-4E01-B294-EAB390B0ABA3}" dt="2024-02-23T20:16:17.021" v="261" actId="1035"/>
          <ac:spMkLst>
            <pc:docMk/>
            <pc:sldMk cId="4029527228" sldId="347"/>
            <ac:spMk id="66" creationId="{ADFE766E-EAF1-6C8B-2B32-E429017A6E37}"/>
          </ac:spMkLst>
        </pc:spChg>
        <pc:spChg chg="mod">
          <ac:chgData name="Edwards, Laura J CTR USARMY PEO EIS (USA)" userId="cff1f51c-9590-40f7-8502-ca84c709b9ac" providerId="ADAL" clId="{3B465140-DE5F-4E01-B294-EAB390B0ABA3}" dt="2024-02-23T20:16:17.021" v="261" actId="1035"/>
          <ac:spMkLst>
            <pc:docMk/>
            <pc:sldMk cId="4029527228" sldId="347"/>
            <ac:spMk id="67" creationId="{11E171FE-EBFB-36E2-1784-92F5848EAF32}"/>
          </ac:spMkLst>
        </pc:spChg>
        <pc:spChg chg="mod">
          <ac:chgData name="Edwards, Laura J CTR USARMY PEO EIS (USA)" userId="cff1f51c-9590-40f7-8502-ca84c709b9ac" providerId="ADAL" clId="{3B465140-DE5F-4E01-B294-EAB390B0ABA3}" dt="2024-02-23T20:16:17.021" v="261" actId="1035"/>
          <ac:spMkLst>
            <pc:docMk/>
            <pc:sldMk cId="4029527228" sldId="347"/>
            <ac:spMk id="68" creationId="{7B7A6B34-833D-FB6C-B3C0-B6AEBA21A7DF}"/>
          </ac:spMkLst>
        </pc:spChg>
        <pc:spChg chg="mod">
          <ac:chgData name="Edwards, Laura J CTR USARMY PEO EIS (USA)" userId="cff1f51c-9590-40f7-8502-ca84c709b9ac" providerId="ADAL" clId="{3B465140-DE5F-4E01-B294-EAB390B0ABA3}" dt="2024-02-23T20:16:17.021" v="261" actId="1035"/>
          <ac:spMkLst>
            <pc:docMk/>
            <pc:sldMk cId="4029527228" sldId="347"/>
            <ac:spMk id="69" creationId="{03EFE4D8-A002-1CED-51EC-190F2217B639}"/>
          </ac:spMkLst>
        </pc:spChg>
        <pc:spChg chg="mod">
          <ac:chgData name="Edwards, Laura J CTR USARMY PEO EIS (USA)" userId="cff1f51c-9590-40f7-8502-ca84c709b9ac" providerId="ADAL" clId="{3B465140-DE5F-4E01-B294-EAB390B0ABA3}" dt="2024-02-23T20:16:17.021" v="261" actId="1035"/>
          <ac:spMkLst>
            <pc:docMk/>
            <pc:sldMk cId="4029527228" sldId="347"/>
            <ac:spMk id="70" creationId="{AF037777-5AEA-A548-B5F5-A946C1C8E29E}"/>
          </ac:spMkLst>
        </pc:spChg>
        <pc:spChg chg="mod">
          <ac:chgData name="Edwards, Laura J CTR USARMY PEO EIS (USA)" userId="cff1f51c-9590-40f7-8502-ca84c709b9ac" providerId="ADAL" clId="{3B465140-DE5F-4E01-B294-EAB390B0ABA3}" dt="2024-02-23T20:16:17.021" v="261" actId="1035"/>
          <ac:spMkLst>
            <pc:docMk/>
            <pc:sldMk cId="4029527228" sldId="347"/>
            <ac:spMk id="71" creationId="{68F4AA55-A1CB-5603-2065-1D3BEF5AEA1B}"/>
          </ac:spMkLst>
        </pc:spChg>
        <pc:spChg chg="mod">
          <ac:chgData name="Edwards, Laura J CTR USARMY PEO EIS (USA)" userId="cff1f51c-9590-40f7-8502-ca84c709b9ac" providerId="ADAL" clId="{3B465140-DE5F-4E01-B294-EAB390B0ABA3}" dt="2024-02-23T20:16:38.570" v="272" actId="1035"/>
          <ac:spMkLst>
            <pc:docMk/>
            <pc:sldMk cId="4029527228" sldId="347"/>
            <ac:spMk id="72" creationId="{BC67D07A-8D00-ECBE-1A04-A5EBDF6E6043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76" creationId="{84154C16-3BCC-EED6-F6D0-1BE2A2DD85BC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82" creationId="{3F06C549-61FF-F1FA-D2D1-4DBD00CE4D11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84" creationId="{F742FBBC-A95D-509B-F8C0-F0E8286B481A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94" creationId="{B7B94CDB-59E7-3AF5-BC0E-D3819B0F298C}"/>
          </ac:spMkLst>
        </pc:spChg>
        <pc:spChg chg="mod">
          <ac:chgData name="Edwards, Laura J CTR USARMY PEO EIS (USA)" userId="cff1f51c-9590-40f7-8502-ca84c709b9ac" providerId="ADAL" clId="{3B465140-DE5F-4E01-B294-EAB390B0ABA3}" dt="2024-02-23T20:31:30.959" v="289" actId="20577"/>
          <ac:spMkLst>
            <pc:docMk/>
            <pc:sldMk cId="4029527228" sldId="347"/>
            <ac:spMk id="98" creationId="{61518EE7-CB78-E764-A9E5-6A359161BC4F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99" creationId="{F7A6CB38-D32B-D8CA-29C4-50A98DC06C44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101" creationId="{B0B5EFB5-D870-F87F-D22C-18C59ABEFA32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104" creationId="{EF3C97FB-4D65-5661-FCB8-3C1B7C2A1E2E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105" creationId="{16A741DE-87C8-99A1-8FC3-7BEA4216F731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106" creationId="{FFAA5B67-B59B-2B23-0826-6F8C781084FA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107" creationId="{A82E8479-31D6-7104-8FF0-39541E50EDC4}"/>
          </ac:spMkLst>
        </pc:spChg>
        <pc:spChg chg="mod">
          <ac:chgData name="Edwards, Laura J CTR USARMY PEO EIS (USA)" userId="cff1f51c-9590-40f7-8502-ca84c709b9ac" providerId="ADAL" clId="{3B465140-DE5F-4E01-B294-EAB390B0ABA3}" dt="2024-02-23T20:05:11.786" v="26" actId="1036"/>
          <ac:spMkLst>
            <pc:docMk/>
            <pc:sldMk cId="4029527228" sldId="347"/>
            <ac:spMk id="109" creationId="{E29E1A92-5C22-1053-38A0-C5F488B580A9}"/>
          </ac:spMkLst>
        </pc:spChg>
        <pc:grpChg chg="del mod">
          <ac:chgData name="Edwards, Laura J CTR USARMY PEO EIS (USA)" userId="cff1f51c-9590-40f7-8502-ca84c709b9ac" providerId="ADAL" clId="{3B465140-DE5F-4E01-B294-EAB390B0ABA3}" dt="2024-02-23T20:31:02.763" v="284" actId="478"/>
          <ac:grpSpMkLst>
            <pc:docMk/>
            <pc:sldMk cId="4029527228" sldId="347"/>
            <ac:grpSpMk id="44" creationId="{37A6F490-2B26-AD37-BCE0-85599AA4166A}"/>
          </ac:grpSpMkLst>
        </pc:grp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2" creationId="{6F72CA98-04F9-F6B5-8093-F7181FB3CC50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3" creationId="{CC8C1E68-FECA-7BEA-2601-2034AE7E5C24}"/>
          </ac:picMkLst>
        </pc:picChg>
        <pc:picChg chg="add del mod">
          <ac:chgData name="Edwards, Laura J CTR USARMY PEO EIS (USA)" userId="cff1f51c-9590-40f7-8502-ca84c709b9ac" providerId="ADAL" clId="{3B465140-DE5F-4E01-B294-EAB390B0ABA3}" dt="2024-02-23T20:31:13.871" v="287" actId="552"/>
          <ac:picMkLst>
            <pc:docMk/>
            <pc:sldMk cId="4029527228" sldId="347"/>
            <ac:picMk id="5" creationId="{34BF8F9D-767C-81F6-C93D-B99DD63D0D10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13" creationId="{5DC18509-F498-220A-79D9-D023D6781692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14" creationId="{D53B59DD-2AAE-4992-33AB-7BCFFF05F0A1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15" creationId="{11F85FFB-AF3F-0059-4E48-4E9196F0F1E5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16" creationId="{D7649F0A-EF50-1D8E-8FA2-321EC93B3C73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17" creationId="{0F178F0E-C842-898F-BB11-FC0ADCEE1BA5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19" creationId="{A0872ECB-78B5-EC15-8AAF-EE9F2FD734F5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20" creationId="{E00551BD-D504-5866-AA0D-D91F9F2E9F2C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21" creationId="{A6530E9F-1958-BD41-C1D4-55D5FAC2CE38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22" creationId="{594CCB47-2B05-D36A-4189-AED3E2DEED30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23" creationId="{F39E6951-37AA-3025-6014-D0A7F266C05C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24" creationId="{FF3BB08B-7580-1066-29FE-61CB1B07DA62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25" creationId="{67C2CFA8-FD30-F621-6C76-C8C2A0ADB9E8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26" creationId="{D0A9CB22-2518-4E9E-6C2D-61871BE5E59B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16:17.021" v="261" actId="1035"/>
          <ac:picMkLst>
            <pc:docMk/>
            <pc:sldMk cId="4029527228" sldId="347"/>
            <ac:picMk id="56" creationId="{0D2F8BAA-6047-4206-EBAE-A5725E816444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16:17.021" v="261" actId="1035"/>
          <ac:picMkLst>
            <pc:docMk/>
            <pc:sldMk cId="4029527228" sldId="347"/>
            <ac:picMk id="57" creationId="{48401B77-3566-34DE-59CE-02D3C319F604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16:17.021" v="261" actId="1035"/>
          <ac:picMkLst>
            <pc:docMk/>
            <pc:sldMk cId="4029527228" sldId="347"/>
            <ac:picMk id="58" creationId="{431BCC66-8AA0-8245-D09A-ACDFAF427857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16:17.021" v="261" actId="1035"/>
          <ac:picMkLst>
            <pc:docMk/>
            <pc:sldMk cId="4029527228" sldId="347"/>
            <ac:picMk id="59" creationId="{69EB564F-3837-0F8C-938C-BA94F23E72DE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16:17.021" v="261" actId="1035"/>
          <ac:picMkLst>
            <pc:docMk/>
            <pc:sldMk cId="4029527228" sldId="347"/>
            <ac:picMk id="60" creationId="{2E07E5BB-3DDC-42FD-4F32-4AAF9511C01F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16:17.021" v="261" actId="1035"/>
          <ac:picMkLst>
            <pc:docMk/>
            <pc:sldMk cId="4029527228" sldId="347"/>
            <ac:picMk id="61" creationId="{37272A47-FEF8-23D5-5FF1-50CAEBC9A148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16:17.021" v="261" actId="1035"/>
          <ac:picMkLst>
            <pc:docMk/>
            <pc:sldMk cId="4029527228" sldId="347"/>
            <ac:picMk id="62" creationId="{4DFF1CB9-3087-B27E-19A0-B64F755559BD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16:17.021" v="261" actId="1035"/>
          <ac:picMkLst>
            <pc:docMk/>
            <pc:sldMk cId="4029527228" sldId="347"/>
            <ac:picMk id="63" creationId="{F7E01FC3-58DF-F49A-2D66-823AD59826F4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73" creationId="{6000CFDC-9BE4-964F-7E00-875BBA0D7DE0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74" creationId="{7B35343E-E0ED-C999-EF16-EACB2D74F207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75" creationId="{D4607BA6-8F91-06D8-5934-D8F7F803F566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77" creationId="{A05A9171-A519-66AD-BF03-DD4A39E968A2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31:10.246" v="286" actId="554"/>
          <ac:picMkLst>
            <pc:docMk/>
            <pc:sldMk cId="4029527228" sldId="347"/>
            <ac:picMk id="79" creationId="{82CA5ED3-F207-1C66-5BB1-130CDD3AE003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81" creationId="{57124B36-1E55-7C1F-51D8-B7EBF0B3346A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83" creationId="{491E95AF-BFFD-5B54-0300-CB5C81F4903F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86" creationId="{F9B04F48-E050-6897-708A-D585161A1722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88" creationId="{E69BB65C-1FA4-71E0-6513-2AA4C15CB336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93" creationId="{5B10168E-E5C0-F3E6-76F1-4C228F8AC4EF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95" creationId="{4981507C-93C2-6C8A-8C10-A671234EFD0D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102" creationId="{B7E74A37-4FB0-7543-2EC3-A6EF2F81321E}"/>
          </ac:picMkLst>
        </pc:picChg>
        <pc:picChg chg="mod">
          <ac:chgData name="Edwards, Laura J CTR USARMY PEO EIS (USA)" userId="cff1f51c-9590-40f7-8502-ca84c709b9ac" providerId="ADAL" clId="{3B465140-DE5F-4E01-B294-EAB390B0ABA3}" dt="2024-02-23T20:05:11.786" v="26" actId="1036"/>
          <ac:picMkLst>
            <pc:docMk/>
            <pc:sldMk cId="4029527228" sldId="347"/>
            <ac:picMk id="103" creationId="{5B2A2344-11A9-85CC-567E-EE050E2D4594}"/>
          </ac:picMkLst>
        </pc:picChg>
      </pc:sldChg>
      <pc:sldChg chg="addSp delSp modSp mod">
        <pc:chgData name="Edwards, Laura J CTR USARMY PEO EIS (USA)" userId="cff1f51c-9590-40f7-8502-ca84c709b9ac" providerId="ADAL" clId="{3B465140-DE5F-4E01-B294-EAB390B0ABA3}" dt="2024-02-23T20:45:07.513" v="338" actId="1037"/>
        <pc:sldMkLst>
          <pc:docMk/>
          <pc:sldMk cId="1754287775" sldId="2147469327"/>
        </pc:sldMkLst>
        <pc:spChg chg="mod topLvl">
          <ac:chgData name="Edwards, Laura J CTR USARMY PEO EIS (USA)" userId="cff1f51c-9590-40f7-8502-ca84c709b9ac" providerId="ADAL" clId="{3B465140-DE5F-4E01-B294-EAB390B0ABA3}" dt="2024-02-23T20:08:39.039" v="148" actId="165"/>
          <ac:spMkLst>
            <pc:docMk/>
            <pc:sldMk cId="1754287775" sldId="2147469327"/>
            <ac:spMk id="4" creationId="{26A22F85-E100-2228-4F5D-D826CD44E3AB}"/>
          </ac:spMkLst>
        </pc:spChg>
        <pc:spChg chg="mod topLvl">
          <ac:chgData name="Edwards, Laura J CTR USARMY PEO EIS (USA)" userId="cff1f51c-9590-40f7-8502-ca84c709b9ac" providerId="ADAL" clId="{3B465140-DE5F-4E01-B294-EAB390B0ABA3}" dt="2024-02-23T20:08:39.039" v="148" actId="165"/>
          <ac:spMkLst>
            <pc:docMk/>
            <pc:sldMk cId="1754287775" sldId="2147469327"/>
            <ac:spMk id="6" creationId="{7614D7ED-3F6B-C4C0-E9F7-FA656ED3FE62}"/>
          </ac:spMkLst>
        </pc:spChg>
        <pc:spChg chg="mod topLvl">
          <ac:chgData name="Edwards, Laura J CTR USARMY PEO EIS (USA)" userId="cff1f51c-9590-40f7-8502-ca84c709b9ac" providerId="ADAL" clId="{3B465140-DE5F-4E01-B294-EAB390B0ABA3}" dt="2024-02-23T20:08:39.039" v="148" actId="165"/>
          <ac:spMkLst>
            <pc:docMk/>
            <pc:sldMk cId="1754287775" sldId="2147469327"/>
            <ac:spMk id="7" creationId="{0505E5F7-8C3E-8072-600F-762C22962010}"/>
          </ac:spMkLst>
        </pc:spChg>
        <pc:spChg chg="mod topLvl">
          <ac:chgData name="Edwards, Laura J CTR USARMY PEO EIS (USA)" userId="cff1f51c-9590-40f7-8502-ca84c709b9ac" providerId="ADAL" clId="{3B465140-DE5F-4E01-B294-EAB390B0ABA3}" dt="2024-02-23T20:08:39.039" v="148" actId="165"/>
          <ac:spMkLst>
            <pc:docMk/>
            <pc:sldMk cId="1754287775" sldId="2147469327"/>
            <ac:spMk id="17" creationId="{DB7F3EA9-DFDE-ADF2-FB3C-306FB1120DDF}"/>
          </ac:spMkLst>
        </pc:spChg>
        <pc:spChg chg="del mod">
          <ac:chgData name="Edwards, Laura J CTR USARMY PEO EIS (USA)" userId="cff1f51c-9590-40f7-8502-ca84c709b9ac" providerId="ADAL" clId="{3B465140-DE5F-4E01-B294-EAB390B0ABA3}" dt="2024-02-23T20:07:52.935" v="115" actId="478"/>
          <ac:spMkLst>
            <pc:docMk/>
            <pc:sldMk cId="1754287775" sldId="2147469327"/>
            <ac:spMk id="24" creationId="{381BD110-D415-F60D-3539-50D34CB34B8C}"/>
          </ac:spMkLst>
        </pc:spChg>
        <pc:grpChg chg="add mod">
          <ac:chgData name="Edwards, Laura J CTR USARMY PEO EIS (USA)" userId="cff1f51c-9590-40f7-8502-ca84c709b9ac" providerId="ADAL" clId="{3B465140-DE5F-4E01-B294-EAB390B0ABA3}" dt="2024-02-23T20:06:45.698" v="62" actId="164"/>
          <ac:grpSpMkLst>
            <pc:docMk/>
            <pc:sldMk cId="1754287775" sldId="2147469327"/>
            <ac:grpSpMk id="11" creationId="{2096F16A-5697-6033-E2A0-00AB9E6B6186}"/>
          </ac:grpSpMkLst>
        </pc:grpChg>
        <pc:grpChg chg="add mod">
          <ac:chgData name="Edwards, Laura J CTR USARMY PEO EIS (USA)" userId="cff1f51c-9590-40f7-8502-ca84c709b9ac" providerId="ADAL" clId="{3B465140-DE5F-4E01-B294-EAB390B0ABA3}" dt="2024-02-23T20:07:46.398" v="112" actId="164"/>
          <ac:grpSpMkLst>
            <pc:docMk/>
            <pc:sldMk cId="1754287775" sldId="2147469327"/>
            <ac:grpSpMk id="12" creationId="{6BA188CA-8ED9-DDF4-8484-D76FC7B89661}"/>
          </ac:grpSpMkLst>
        </pc:grpChg>
        <pc:grpChg chg="add del mod">
          <ac:chgData name="Edwards, Laura J CTR USARMY PEO EIS (USA)" userId="cff1f51c-9590-40f7-8502-ca84c709b9ac" providerId="ADAL" clId="{3B465140-DE5F-4E01-B294-EAB390B0ABA3}" dt="2024-02-23T20:08:04.302" v="118" actId="165"/>
          <ac:grpSpMkLst>
            <pc:docMk/>
            <pc:sldMk cId="1754287775" sldId="2147469327"/>
            <ac:grpSpMk id="13" creationId="{47AB4EB1-2951-D229-B435-47A9456DB088}"/>
          </ac:grpSpMkLst>
        </pc:grpChg>
        <pc:grpChg chg="add del mod">
          <ac:chgData name="Edwards, Laura J CTR USARMY PEO EIS (USA)" userId="cff1f51c-9590-40f7-8502-ca84c709b9ac" providerId="ADAL" clId="{3B465140-DE5F-4E01-B294-EAB390B0ABA3}" dt="2024-02-23T20:08:39.039" v="148" actId="165"/>
          <ac:grpSpMkLst>
            <pc:docMk/>
            <pc:sldMk cId="1754287775" sldId="2147469327"/>
            <ac:grpSpMk id="14" creationId="{FE1C24FD-4B92-9789-4E00-40D3F4C7B709}"/>
          </ac:grpSpMkLst>
        </pc:grpChg>
        <pc:picChg chg="add mod topLvl">
          <ac:chgData name="Edwards, Laura J CTR USARMY PEO EIS (USA)" userId="cff1f51c-9590-40f7-8502-ca84c709b9ac" providerId="ADAL" clId="{3B465140-DE5F-4E01-B294-EAB390B0ABA3}" dt="2024-02-23T20:45:07.513" v="338" actId="1037"/>
          <ac:picMkLst>
            <pc:docMk/>
            <pc:sldMk cId="1754287775" sldId="2147469327"/>
            <ac:picMk id="3" creationId="{812263FE-F6A0-D905-E3D6-E144578588D1}"/>
          </ac:picMkLst>
        </pc:picChg>
        <pc:picChg chg="del">
          <ac:chgData name="Edwards, Laura J CTR USARMY PEO EIS (USA)" userId="cff1f51c-9590-40f7-8502-ca84c709b9ac" providerId="ADAL" clId="{3B465140-DE5F-4E01-B294-EAB390B0ABA3}" dt="2024-02-23T20:05:36.855" v="31" actId="478"/>
          <ac:picMkLst>
            <pc:docMk/>
            <pc:sldMk cId="1754287775" sldId="2147469327"/>
            <ac:picMk id="5" creationId="{128ED370-720C-FABD-EE81-1F4C6A85FC50}"/>
          </ac:picMkLst>
        </pc:picChg>
        <pc:picChg chg="del">
          <ac:chgData name="Edwards, Laura J CTR USARMY PEO EIS (USA)" userId="cff1f51c-9590-40f7-8502-ca84c709b9ac" providerId="ADAL" clId="{3B465140-DE5F-4E01-B294-EAB390B0ABA3}" dt="2024-02-23T20:05:35.810" v="30" actId="478"/>
          <ac:picMkLst>
            <pc:docMk/>
            <pc:sldMk cId="1754287775" sldId="2147469327"/>
            <ac:picMk id="8" creationId="{11BA9282-8C52-750A-DD10-1E1993BDFD4A}"/>
          </ac:picMkLst>
        </pc:picChg>
        <pc:picChg chg="add mod ord topLvl">
          <ac:chgData name="Edwards, Laura J CTR USARMY PEO EIS (USA)" userId="cff1f51c-9590-40f7-8502-ca84c709b9ac" providerId="ADAL" clId="{3B465140-DE5F-4E01-B294-EAB390B0ABA3}" dt="2024-02-23T20:45:00.823" v="328" actId="1038"/>
          <ac:picMkLst>
            <pc:docMk/>
            <pc:sldMk cId="1754287775" sldId="2147469327"/>
            <ac:picMk id="10" creationId="{78BDD364-F9BF-7869-EAA6-BEEEDC7F0761}"/>
          </ac:picMkLst>
        </pc:picChg>
        <pc:picChg chg="mod topLvl">
          <ac:chgData name="Edwards, Laura J CTR USARMY PEO EIS (USA)" userId="cff1f51c-9590-40f7-8502-ca84c709b9ac" providerId="ADAL" clId="{3B465140-DE5F-4E01-B294-EAB390B0ABA3}" dt="2024-02-23T20:08:39.039" v="148" actId="165"/>
          <ac:picMkLst>
            <pc:docMk/>
            <pc:sldMk cId="1754287775" sldId="2147469327"/>
            <ac:picMk id="22" creationId="{AFBAB053-3FCB-2785-0D4F-96F8E2D8BEC8}"/>
          </ac:picMkLst>
        </pc:picChg>
        <pc:picChg chg="mod topLvl">
          <ac:chgData name="Edwards, Laura J CTR USARMY PEO EIS (USA)" userId="cff1f51c-9590-40f7-8502-ca84c709b9ac" providerId="ADAL" clId="{3B465140-DE5F-4E01-B294-EAB390B0ABA3}" dt="2024-02-23T20:08:39.039" v="148" actId="165"/>
          <ac:picMkLst>
            <pc:docMk/>
            <pc:sldMk cId="1754287775" sldId="2147469327"/>
            <ac:picMk id="41" creationId="{B5BF5F3F-6808-EE7C-3E54-77359FFB3179}"/>
          </ac:picMkLst>
        </pc:picChg>
      </pc:sldChg>
      <pc:sldChg chg="addSp delSp modSp mod">
        <pc:chgData name="Edwards, Laura J CTR USARMY PEO EIS (USA)" userId="cff1f51c-9590-40f7-8502-ca84c709b9ac" providerId="ADAL" clId="{3B465140-DE5F-4E01-B294-EAB390B0ABA3}" dt="2024-02-23T20:09:10.916" v="151" actId="165"/>
        <pc:sldMkLst>
          <pc:docMk/>
          <pc:sldMk cId="1250963231" sldId="2147469328"/>
        </pc:sldMkLst>
        <pc:spChg chg="mod topLvl">
          <ac:chgData name="Edwards, Laura J CTR USARMY PEO EIS (USA)" userId="cff1f51c-9590-40f7-8502-ca84c709b9ac" providerId="ADAL" clId="{3B465140-DE5F-4E01-B294-EAB390B0ABA3}" dt="2024-02-23T20:09:10.916" v="151" actId="165"/>
          <ac:spMkLst>
            <pc:docMk/>
            <pc:sldMk cId="1250963231" sldId="2147469328"/>
            <ac:spMk id="4" creationId="{44DA25C4-9485-FE49-A62D-3EBE9C78D227}"/>
          </ac:spMkLst>
        </pc:spChg>
        <pc:spChg chg="mod topLvl">
          <ac:chgData name="Edwards, Laura J CTR USARMY PEO EIS (USA)" userId="cff1f51c-9590-40f7-8502-ca84c709b9ac" providerId="ADAL" clId="{3B465140-DE5F-4E01-B294-EAB390B0ABA3}" dt="2024-02-23T20:09:10.916" v="151" actId="165"/>
          <ac:spMkLst>
            <pc:docMk/>
            <pc:sldMk cId="1250963231" sldId="2147469328"/>
            <ac:spMk id="6" creationId="{A9586257-E2F9-1A91-D7C0-9012879D138B}"/>
          </ac:spMkLst>
        </pc:spChg>
        <pc:grpChg chg="add del mod">
          <ac:chgData name="Edwards, Laura J CTR USARMY PEO EIS (USA)" userId="cff1f51c-9590-40f7-8502-ca84c709b9ac" providerId="ADAL" clId="{3B465140-DE5F-4E01-B294-EAB390B0ABA3}" dt="2024-02-23T20:09:10.916" v="151" actId="165"/>
          <ac:grpSpMkLst>
            <pc:docMk/>
            <pc:sldMk cId="1250963231" sldId="2147469328"/>
            <ac:grpSpMk id="3" creationId="{4C303658-0EC1-2662-4CE5-83BEC5E619FF}"/>
          </ac:grpSpMkLst>
        </pc:grpChg>
        <pc:picChg chg="mod topLvl">
          <ac:chgData name="Edwards, Laura J CTR USARMY PEO EIS (USA)" userId="cff1f51c-9590-40f7-8502-ca84c709b9ac" providerId="ADAL" clId="{3B465140-DE5F-4E01-B294-EAB390B0ABA3}" dt="2024-02-23T20:09:10.916" v="151" actId="165"/>
          <ac:picMkLst>
            <pc:docMk/>
            <pc:sldMk cId="1250963231" sldId="2147469328"/>
            <ac:picMk id="23" creationId="{98866D70-3F8E-49ED-54D1-C196D14A55FA}"/>
          </ac:picMkLst>
        </pc:picChg>
        <pc:picChg chg="mod topLvl">
          <ac:chgData name="Edwards, Laura J CTR USARMY PEO EIS (USA)" userId="cff1f51c-9590-40f7-8502-ca84c709b9ac" providerId="ADAL" clId="{3B465140-DE5F-4E01-B294-EAB390B0ABA3}" dt="2024-02-23T20:09:10.916" v="151" actId="165"/>
          <ac:picMkLst>
            <pc:docMk/>
            <pc:sldMk cId="1250963231" sldId="2147469328"/>
            <ac:picMk id="25" creationId="{77C2BAC0-75C8-B49A-C2D2-ACC630C826BF}"/>
          </ac:picMkLst>
        </pc:picChg>
      </pc:sldChg>
      <pc:sldChg chg="modSp mod">
        <pc:chgData name="Edwards, Laura J CTR USARMY PEO EIS (USA)" userId="cff1f51c-9590-40f7-8502-ca84c709b9ac" providerId="ADAL" clId="{3B465140-DE5F-4E01-B294-EAB390B0ABA3}" dt="2024-02-23T20:12:35.883" v="242" actId="1036"/>
        <pc:sldMkLst>
          <pc:docMk/>
          <pc:sldMk cId="3115543381" sldId="2147469329"/>
        </pc:sldMkLst>
        <pc:spChg chg="mod">
          <ac:chgData name="Edwards, Laura J CTR USARMY PEO EIS (USA)" userId="cff1f51c-9590-40f7-8502-ca84c709b9ac" providerId="ADAL" clId="{3B465140-DE5F-4E01-B294-EAB390B0ABA3}" dt="2024-02-23T20:12:35.883" v="242" actId="1036"/>
          <ac:spMkLst>
            <pc:docMk/>
            <pc:sldMk cId="3115543381" sldId="2147469329"/>
            <ac:spMk id="2" creationId="{A19E4898-1078-A71E-DFB8-567D3991B5E9}"/>
          </ac:spMkLst>
        </pc:spChg>
        <pc:spChg chg="mod">
          <ac:chgData name="Edwards, Laura J CTR USARMY PEO EIS (USA)" userId="cff1f51c-9590-40f7-8502-ca84c709b9ac" providerId="ADAL" clId="{3B465140-DE5F-4E01-B294-EAB390B0ABA3}" dt="2024-02-23T20:12:35.883" v="242" actId="1036"/>
          <ac:spMkLst>
            <pc:docMk/>
            <pc:sldMk cId="3115543381" sldId="2147469329"/>
            <ac:spMk id="3" creationId="{921FB3FF-8F51-7FBA-309F-749C68796675}"/>
          </ac:spMkLst>
        </pc:spChg>
        <pc:spChg chg="mod">
          <ac:chgData name="Edwards, Laura J CTR USARMY PEO EIS (USA)" userId="cff1f51c-9590-40f7-8502-ca84c709b9ac" providerId="ADAL" clId="{3B465140-DE5F-4E01-B294-EAB390B0ABA3}" dt="2024-02-23T20:12:35.883" v="242" actId="1036"/>
          <ac:spMkLst>
            <pc:docMk/>
            <pc:sldMk cId="3115543381" sldId="2147469329"/>
            <ac:spMk id="4" creationId="{E2FA64A1-9334-AD94-2D28-851482C925A5}"/>
          </ac:spMkLst>
        </pc:spChg>
        <pc:spChg chg="mod">
          <ac:chgData name="Edwards, Laura J CTR USARMY PEO EIS (USA)" userId="cff1f51c-9590-40f7-8502-ca84c709b9ac" providerId="ADAL" clId="{3B465140-DE5F-4E01-B294-EAB390B0ABA3}" dt="2024-02-23T20:12:35.883" v="242" actId="1036"/>
          <ac:spMkLst>
            <pc:docMk/>
            <pc:sldMk cId="3115543381" sldId="2147469329"/>
            <ac:spMk id="6" creationId="{25D84A01-54DC-6700-60EE-A9048E36C55E}"/>
          </ac:spMkLst>
        </pc:spChg>
      </pc:sldChg>
      <pc:sldChg chg="modSp mod">
        <pc:chgData name="Edwards, Laura J CTR USARMY PEO EIS (USA)" userId="cff1f51c-9590-40f7-8502-ca84c709b9ac" providerId="ADAL" clId="{3B465140-DE5F-4E01-B294-EAB390B0ABA3}" dt="2024-02-23T20:12:51.517" v="243" actId="2711"/>
        <pc:sldMkLst>
          <pc:docMk/>
          <pc:sldMk cId="2121388901" sldId="2147469331"/>
        </pc:sldMkLst>
        <pc:spChg chg="mod">
          <ac:chgData name="Edwards, Laura J CTR USARMY PEO EIS (USA)" userId="cff1f51c-9590-40f7-8502-ca84c709b9ac" providerId="ADAL" clId="{3B465140-DE5F-4E01-B294-EAB390B0ABA3}" dt="2024-02-23T20:12:51.517" v="243" actId="2711"/>
          <ac:spMkLst>
            <pc:docMk/>
            <pc:sldMk cId="2121388901" sldId="2147469331"/>
            <ac:spMk id="3" creationId="{A3413BB0-176C-8FFD-63D3-FEFEA8B0ED93}"/>
          </ac:spMkLst>
        </pc:spChg>
      </pc:sldChg>
    </pc:docChg>
  </pc:docChgLst>
  <pc:docChgLst>
    <pc:chgData name="Christ, Erika C CTR USARMY PEO EIS (USA)" userId="S::erika.c.christ.ctr@army.mil::9191cf63-2a84-4ec2-ba0c-3a8f48123624" providerId="AD" clId="Web-{E3F43990-6559-5718-849C-521374653A98}"/>
    <pc:docChg chg="">
      <pc:chgData name="Christ, Erika C CTR USARMY PEO EIS (USA)" userId="S::erika.c.christ.ctr@army.mil::9191cf63-2a84-4ec2-ba0c-3a8f48123624" providerId="AD" clId="Web-{E3F43990-6559-5718-849C-521374653A98}" dt="2024-02-23T13:51:56.584" v="0"/>
      <pc:docMkLst>
        <pc:docMk/>
      </pc:docMkLst>
      <pc:sldChg chg="modCm">
        <pc:chgData name="Christ, Erika C CTR USARMY PEO EIS (USA)" userId="S::erika.c.christ.ctr@army.mil::9191cf63-2a84-4ec2-ba0c-3a8f48123624" providerId="AD" clId="Web-{E3F43990-6559-5718-849C-521374653A98}" dt="2024-02-23T13:51:56.584" v="0"/>
        <pc:sldMkLst>
          <pc:docMk/>
          <pc:sldMk cId="3115543381" sldId="214746932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hrist, Erika C CTR USARMY PEO EIS (USA)" userId="S::erika.c.christ.ctr@army.mil::9191cf63-2a84-4ec2-ba0c-3a8f48123624" providerId="AD" clId="Web-{E3F43990-6559-5718-849C-521374653A98}" dt="2024-02-23T13:51:56.584" v="0"/>
              <pc2:cmMkLst xmlns:pc2="http://schemas.microsoft.com/office/powerpoint/2019/9/main/command">
                <pc:docMk/>
                <pc:sldMk cId="3115543381" sldId="2147469329"/>
                <pc2:cmMk id="{AB5C4DEA-B21E-4519-8260-6CD0AE7233D0}"/>
              </pc2:cmMkLst>
              <pc226:cmRplyChg chg="mod modRxn">
                <pc226:chgData name="Christ, Erika C CTR USARMY PEO EIS (USA)" userId="S::erika.c.christ.ctr@army.mil::9191cf63-2a84-4ec2-ba0c-3a8f48123624" providerId="AD" clId="Web-{E3F43990-6559-5718-849C-521374653A98}" dt="2024-02-23T13:51:56.584" v="0"/>
                <pc2:cmRplyMkLst xmlns:pc2="http://schemas.microsoft.com/office/powerpoint/2019/9/main/command">
                  <pc:docMk/>
                  <pc:sldMk cId="3115543381" sldId="2147469329"/>
                  <pc2:cmMk id="{AB5C4DEA-B21E-4519-8260-6CD0AE7233D0}"/>
                  <pc2:cmRplyMk id="{750F25ED-BF32-4100-82D0-6919C54528B2}"/>
                </pc2:cmRplyMkLst>
              </pc226:cmRplyChg>
            </pc226:cmChg>
          </p:ext>
        </pc:extLst>
      </pc:sldChg>
    </pc:docChg>
  </pc:docChgLst>
  <pc:docChgLst>
    <pc:chgData name="Christ, Erika C CTR USARMY PEO EIS (USA)" userId="S::erika.c.christ.ctr@army.mil::9191cf63-2a84-4ec2-ba0c-3a8f48123624" providerId="AD" clId="Web-{374D24BB-A8BB-EB60-1720-CAFFD529101B}"/>
    <pc:docChg chg="mod">
      <pc:chgData name="Christ, Erika C CTR USARMY PEO EIS (USA)" userId="S::erika.c.christ.ctr@army.mil::9191cf63-2a84-4ec2-ba0c-3a8f48123624" providerId="AD" clId="Web-{374D24BB-A8BB-EB60-1720-CAFFD529101B}" dt="2024-02-15T15:01:53.015" v="10"/>
      <pc:docMkLst>
        <pc:docMk/>
      </pc:docMkLst>
      <pc:sldChg chg="modCm">
        <pc:chgData name="Christ, Erika C CTR USARMY PEO EIS (USA)" userId="S::erika.c.christ.ctr@army.mil::9191cf63-2a84-4ec2-ba0c-3a8f48123624" providerId="AD" clId="Web-{374D24BB-A8BB-EB60-1720-CAFFD529101B}" dt="2024-02-15T14:42:52.483" v="8"/>
        <pc:sldMkLst>
          <pc:docMk/>
          <pc:sldMk cId="4029527228" sldId="34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hrist, Erika C CTR USARMY PEO EIS (USA)" userId="S::erika.c.christ.ctr@army.mil::9191cf63-2a84-4ec2-ba0c-3a8f48123624" providerId="AD" clId="Web-{374D24BB-A8BB-EB60-1720-CAFFD529101B}" dt="2024-02-15T14:42:52.483" v="8"/>
              <pc2:cmMkLst xmlns:pc2="http://schemas.microsoft.com/office/powerpoint/2019/9/main/command">
                <pc:docMk/>
                <pc:sldMk cId="4029527228" sldId="347"/>
                <pc2:cmMk id="{AA4DD2D5-E8B5-44A7-A5F0-1F8AFB819E69}"/>
              </pc2:cmMkLst>
              <pc226:cmRplyChg chg="add">
                <pc226:chgData name="Christ, Erika C CTR USARMY PEO EIS (USA)" userId="S::erika.c.christ.ctr@army.mil::9191cf63-2a84-4ec2-ba0c-3a8f48123624" providerId="AD" clId="Web-{374D24BB-A8BB-EB60-1720-CAFFD529101B}" dt="2024-02-15T14:42:52.483" v="8"/>
                <pc2:cmRplyMkLst xmlns:pc2="http://schemas.microsoft.com/office/powerpoint/2019/9/main/command">
                  <pc:docMk/>
                  <pc:sldMk cId="4029527228" sldId="347"/>
                  <pc2:cmMk id="{AA4DD2D5-E8B5-44A7-A5F0-1F8AFB819E69}"/>
                  <pc2:cmRplyMk id="{1A94FABE-5944-4E19-87B1-7CFE7504B0EA}"/>
                </pc2:cmRplyMkLst>
              </pc226:cmRplyChg>
            </pc226:cmChg>
          </p:ext>
        </pc:extLst>
      </pc:sldChg>
      <pc:sldChg chg="addCm">
        <pc:chgData name="Christ, Erika C CTR USARMY PEO EIS (USA)" userId="S::erika.c.christ.ctr@army.mil::9191cf63-2a84-4ec2-ba0c-3a8f48123624" providerId="AD" clId="Web-{374D24BB-A8BB-EB60-1720-CAFFD529101B}" dt="2024-02-15T14:18:55.792" v="1"/>
        <pc:sldMkLst>
          <pc:docMk/>
          <pc:sldMk cId="401115472" sldId="4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rist, Erika C CTR USARMY PEO EIS (USA)" userId="S::erika.c.christ.ctr@army.mil::9191cf63-2a84-4ec2-ba0c-3a8f48123624" providerId="AD" clId="Web-{374D24BB-A8BB-EB60-1720-CAFFD529101B}" dt="2024-02-15T14:18:55.792" v="1"/>
              <pc2:cmMkLst xmlns:pc2="http://schemas.microsoft.com/office/powerpoint/2019/9/main/command">
                <pc:docMk/>
                <pc:sldMk cId="401115472" sldId="424"/>
                <pc2:cmMk id="{DB3AA310-A54D-4D39-BF2A-F9608C1A7241}"/>
              </pc2:cmMkLst>
            </pc226:cmChg>
          </p:ext>
        </pc:extLst>
      </pc:sldChg>
      <pc:sldChg chg="addCm modCm">
        <pc:chgData name="Christ, Erika C CTR USARMY PEO EIS (USA)" userId="S::erika.c.christ.ctr@army.mil::9191cf63-2a84-4ec2-ba0c-3a8f48123624" providerId="AD" clId="Web-{374D24BB-A8BB-EB60-1720-CAFFD529101B}" dt="2024-02-15T14:34:58.128" v="7"/>
        <pc:sldMkLst>
          <pc:docMk/>
          <pc:sldMk cId="3740698536" sldId="21474693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rist, Erika C CTR USARMY PEO EIS (USA)" userId="S::erika.c.christ.ctr@army.mil::9191cf63-2a84-4ec2-ba0c-3a8f48123624" providerId="AD" clId="Web-{374D24BB-A8BB-EB60-1720-CAFFD529101B}" dt="2024-02-15T14:34:58.128" v="7"/>
              <pc2:cmMkLst xmlns:pc2="http://schemas.microsoft.com/office/powerpoint/2019/9/main/command">
                <pc:docMk/>
                <pc:sldMk cId="3740698536" sldId="2147469326"/>
                <pc2:cmMk id="{9FA8E9FC-F089-410E-9D61-C65CD38EDBFD}"/>
              </pc2:cmMkLst>
              <pc226:cmRplyChg chg="mod modRxn">
                <pc226:chgData name="Christ, Erika C CTR USARMY PEO EIS (USA)" userId="S::erika.c.christ.ctr@army.mil::9191cf63-2a84-4ec2-ba0c-3a8f48123624" providerId="AD" clId="Web-{374D24BB-A8BB-EB60-1720-CAFFD529101B}" dt="2024-02-15T14:34:58.128" v="7"/>
                <pc2:cmRplyMkLst xmlns:pc2="http://schemas.microsoft.com/office/powerpoint/2019/9/main/command">
                  <pc:docMk/>
                  <pc:sldMk cId="3740698536" sldId="2147469326"/>
                  <pc2:cmMk id="{9FA8E9FC-F089-410E-9D61-C65CD38EDBFD}"/>
                  <pc2:cmRplyMk id="{7BAB8F05-0C1B-4AD6-B504-D2B18B77B7D9}"/>
                </pc2:cmRplyMkLst>
              </pc226:cmRplyChg>
            </pc226:cmChg>
          </p:ext>
        </pc:extLst>
      </pc:sldChg>
      <pc:sldChg chg="addCm">
        <pc:chgData name="Christ, Erika C CTR USARMY PEO EIS (USA)" userId="S::erika.c.christ.ctr@army.mil::9191cf63-2a84-4ec2-ba0c-3a8f48123624" providerId="AD" clId="Web-{374D24BB-A8BB-EB60-1720-CAFFD529101B}" dt="2024-02-15T14:22:13.772" v="4"/>
        <pc:sldMkLst>
          <pc:docMk/>
          <pc:sldMk cId="1250963231" sldId="214746932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rist, Erika C CTR USARMY PEO EIS (USA)" userId="S::erika.c.christ.ctr@army.mil::9191cf63-2a84-4ec2-ba0c-3a8f48123624" providerId="AD" clId="Web-{374D24BB-A8BB-EB60-1720-CAFFD529101B}" dt="2024-02-15T14:21:51.365" v="3"/>
              <pc2:cmMkLst xmlns:pc2="http://schemas.microsoft.com/office/powerpoint/2019/9/main/command">
                <pc:docMk/>
                <pc:sldMk cId="1250963231" sldId="2147469328"/>
                <pc2:cmMk id="{4B267D98-09FA-4866-9274-570D782CF244}"/>
              </pc2:cmMkLst>
            </pc226:cmChg>
            <pc226:cmChg xmlns:pc226="http://schemas.microsoft.com/office/powerpoint/2022/06/main/command" chg="add">
              <pc226:chgData name="Christ, Erika C CTR USARMY PEO EIS (USA)" userId="S::erika.c.christ.ctr@army.mil::9191cf63-2a84-4ec2-ba0c-3a8f48123624" providerId="AD" clId="Web-{374D24BB-A8BB-EB60-1720-CAFFD529101B}" dt="2024-02-15T14:22:13.772" v="4"/>
              <pc2:cmMkLst xmlns:pc2="http://schemas.microsoft.com/office/powerpoint/2019/9/main/command">
                <pc:docMk/>
                <pc:sldMk cId="1250963231" sldId="2147469328"/>
                <pc2:cmMk id="{AB761EF2-E0C4-47EE-A730-81A52B2E44BA}"/>
              </pc2:cmMkLst>
            </pc226:cmChg>
          </p:ext>
        </pc:extLst>
      </pc:sldChg>
      <pc:sldChg chg="addCm modCm">
        <pc:chgData name="Christ, Erika C CTR USARMY PEO EIS (USA)" userId="S::erika.c.christ.ctr@army.mil::9191cf63-2a84-4ec2-ba0c-3a8f48123624" providerId="AD" clId="Web-{374D24BB-A8BB-EB60-1720-CAFFD529101B}" dt="2024-02-15T15:01:53.015" v="10"/>
        <pc:sldMkLst>
          <pc:docMk/>
          <pc:sldMk cId="3115543381" sldId="214746932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rist, Erika C CTR USARMY PEO EIS (USA)" userId="S::erika.c.christ.ctr@army.mil::9191cf63-2a84-4ec2-ba0c-3a8f48123624" providerId="AD" clId="Web-{374D24BB-A8BB-EB60-1720-CAFFD529101B}" dt="2024-02-15T15:01:53.015" v="10"/>
              <pc2:cmMkLst xmlns:pc2="http://schemas.microsoft.com/office/powerpoint/2019/9/main/command">
                <pc:docMk/>
                <pc:sldMk cId="3115543381" sldId="2147469329"/>
                <pc2:cmMk id="{EB6AE557-4A83-495A-9C37-A749442E6ACE}"/>
              </pc2:cmMkLst>
              <pc226:cmRplyChg chg="add">
                <pc226:chgData name="Christ, Erika C CTR USARMY PEO EIS (USA)" userId="S::erika.c.christ.ctr@army.mil::9191cf63-2a84-4ec2-ba0c-3a8f48123624" providerId="AD" clId="Web-{374D24BB-A8BB-EB60-1720-CAFFD529101B}" dt="2024-02-15T15:01:53.015" v="10"/>
                <pc2:cmRplyMkLst xmlns:pc2="http://schemas.microsoft.com/office/powerpoint/2019/9/main/command">
                  <pc:docMk/>
                  <pc:sldMk cId="3115543381" sldId="2147469329"/>
                  <pc2:cmMk id="{EB6AE557-4A83-495A-9C37-A749442E6ACE}"/>
                  <pc2:cmRplyMk id="{B8902D18-2F72-44B2-B760-A7D286D80F0F}"/>
                </pc2:cmRplyMkLst>
              </pc226:cmRplyChg>
            </pc226:cmChg>
            <pc226:cmChg xmlns:pc226="http://schemas.microsoft.com/office/powerpoint/2022/06/main/command" chg="add">
              <pc226:chgData name="Christ, Erika C CTR USARMY PEO EIS (USA)" userId="S::erika.c.christ.ctr@army.mil::9191cf63-2a84-4ec2-ba0c-3a8f48123624" providerId="AD" clId="Web-{374D24BB-A8BB-EB60-1720-CAFFD529101B}" dt="2024-02-15T14:23:00.103" v="5"/>
              <pc2:cmMkLst xmlns:pc2="http://schemas.microsoft.com/office/powerpoint/2019/9/main/command">
                <pc:docMk/>
                <pc:sldMk cId="3115543381" sldId="2147469329"/>
                <pc2:cmMk id="{97335A6D-77E0-4048-AFF1-4E4118A2D072}"/>
              </pc2:cmMkLst>
            </pc226:cmChg>
            <pc226:cmChg xmlns:pc226="http://schemas.microsoft.com/office/powerpoint/2022/06/main/command" chg="add">
              <pc226:chgData name="Christ, Erika C CTR USARMY PEO EIS (USA)" userId="S::erika.c.christ.ctr@army.mil::9191cf63-2a84-4ec2-ba0c-3a8f48123624" providerId="AD" clId="Web-{374D24BB-A8BB-EB60-1720-CAFFD529101B}" dt="2024-02-15T14:23:38.683" v="6"/>
              <pc2:cmMkLst xmlns:pc2="http://schemas.microsoft.com/office/powerpoint/2019/9/main/command">
                <pc:docMk/>
                <pc:sldMk cId="3115543381" sldId="2147469329"/>
                <pc2:cmMk id="{AB5C4DEA-B21E-4519-8260-6CD0AE7233D0}"/>
              </pc2:cmMkLst>
            </pc226:cmChg>
          </p:ext>
        </pc:extLst>
      </pc:sldChg>
    </pc:docChg>
  </pc:docChgLst>
  <pc:docChgLst>
    <pc:chgData name="Sherwood, Aric M CIV USARMY PEO EIS (USA)" userId="S::aric.m.sherwood.civ@army.mil::daf65615-0952-4275-98b5-fd435d136d00" providerId="AD" clId="Web-{32A769BB-F41A-571D-3674-983B7EE235BC}"/>
    <pc:docChg chg="mod addSld delSld modSld">
      <pc:chgData name="Sherwood, Aric M CIV USARMY PEO EIS (USA)" userId="S::aric.m.sherwood.civ@army.mil::daf65615-0952-4275-98b5-fd435d136d00" providerId="AD" clId="Web-{32A769BB-F41A-571D-3674-983B7EE235BC}" dt="2024-02-15T15:08:55.613" v="10"/>
      <pc:docMkLst>
        <pc:docMk/>
      </pc:docMkLst>
      <pc:sldChg chg="addSp modSp addCm modCm">
        <pc:chgData name="Sherwood, Aric M CIV USARMY PEO EIS (USA)" userId="S::aric.m.sherwood.civ@army.mil::daf65615-0952-4275-98b5-fd435d136d00" providerId="AD" clId="Web-{32A769BB-F41A-571D-3674-983B7EE235BC}" dt="2024-02-15T14:53:36.806" v="7"/>
        <pc:sldMkLst>
          <pc:docMk/>
          <pc:sldMk cId="4029527228" sldId="347"/>
        </pc:sldMkLst>
        <pc:spChg chg="add mod">
          <ac:chgData name="Sherwood, Aric M CIV USARMY PEO EIS (USA)" userId="S::aric.m.sherwood.civ@army.mil::daf65615-0952-4275-98b5-fd435d136d00" providerId="AD" clId="Web-{32A769BB-F41A-571D-3674-983B7EE235BC}" dt="2024-02-15T14:36:40.201" v="4" actId="1076"/>
          <ac:spMkLst>
            <pc:docMk/>
            <pc:sldMk cId="4029527228" sldId="347"/>
            <ac:spMk id="76" creationId="{84154C16-3BCC-EED6-F6D0-1BE2A2DD85B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herwood, Aric M CIV USARMY PEO EIS (USA)" userId="S::aric.m.sherwood.civ@army.mil::daf65615-0952-4275-98b5-fd435d136d00" providerId="AD" clId="Web-{32A769BB-F41A-571D-3674-983B7EE235BC}" dt="2024-02-15T14:53:36.806" v="7"/>
              <pc2:cmMkLst xmlns:pc2="http://schemas.microsoft.com/office/powerpoint/2019/9/main/command">
                <pc:docMk/>
                <pc:sldMk cId="4029527228" sldId="347"/>
                <pc2:cmMk id="{AA4DD2D5-E8B5-44A7-A5F0-1F8AFB819E69}"/>
              </pc2:cmMkLst>
              <pc226:cmRplyChg chg="add">
                <pc226:chgData name="Sherwood, Aric M CIV USARMY PEO EIS (USA)" userId="S::aric.m.sherwood.civ@army.mil::daf65615-0952-4275-98b5-fd435d136d00" providerId="AD" clId="Web-{32A769BB-F41A-571D-3674-983B7EE235BC}" dt="2024-02-15T14:45:01.284" v="6"/>
                <pc2:cmRplyMkLst xmlns:pc2="http://schemas.microsoft.com/office/powerpoint/2019/9/main/command">
                  <pc:docMk/>
                  <pc:sldMk cId="4029527228" sldId="347"/>
                  <pc2:cmMk id="{AA4DD2D5-E8B5-44A7-A5F0-1F8AFB819E69}"/>
                  <pc2:cmRplyMk id="{0E5A0013-96B7-4F00-9C6E-71A7B0215C85}"/>
                </pc2:cmRplyMkLst>
              </pc226:cmRplyChg>
              <pc226:cmRplyChg chg="add">
                <pc226:chgData name="Sherwood, Aric M CIV USARMY PEO EIS (USA)" userId="S::aric.m.sherwood.civ@army.mil::daf65615-0952-4275-98b5-fd435d136d00" providerId="AD" clId="Web-{32A769BB-F41A-571D-3674-983B7EE235BC}" dt="2024-02-15T14:53:36.806" v="7"/>
                <pc2:cmRplyMkLst xmlns:pc2="http://schemas.microsoft.com/office/powerpoint/2019/9/main/command">
                  <pc:docMk/>
                  <pc:sldMk cId="4029527228" sldId="347"/>
                  <pc2:cmMk id="{AA4DD2D5-E8B5-44A7-A5F0-1F8AFB819E69}"/>
                  <pc2:cmRplyMk id="{DBC45520-A8BD-420B-9BCB-22D2337E047B}"/>
                </pc2:cmRplyMkLst>
              </pc226:cmRplyChg>
            </pc226:cmChg>
          </p:ext>
        </pc:extLst>
      </pc:sldChg>
      <pc:sldChg chg="del modCm">
        <pc:chgData name="Sherwood, Aric M CIV USARMY PEO EIS (USA)" userId="S::aric.m.sherwood.civ@army.mil::daf65615-0952-4275-98b5-fd435d136d00" providerId="AD" clId="Web-{32A769BB-F41A-571D-3674-983B7EE235BC}" dt="2024-02-15T15:08:55.613" v="10"/>
        <pc:sldMkLst>
          <pc:docMk/>
          <pc:sldMk cId="3740698536" sldId="21474693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herwood, Aric M CIV USARMY PEO EIS (USA)" userId="S::aric.m.sherwood.civ@army.mil::daf65615-0952-4275-98b5-fd435d136d00" providerId="AD" clId="Web-{32A769BB-F41A-571D-3674-983B7EE235BC}" dt="2024-02-15T15:04:49.016" v="8"/>
              <pc2:cmMkLst xmlns:pc2="http://schemas.microsoft.com/office/powerpoint/2019/9/main/command">
                <pc:docMk/>
                <pc:sldMk cId="3740698536" sldId="2147469326"/>
                <pc2:cmMk id="{9FA8E9FC-F089-410E-9D61-C65CD38EDBFD}"/>
              </pc2:cmMkLst>
              <pc226:cmRplyChg chg="add">
                <pc226:chgData name="Sherwood, Aric M CIV USARMY PEO EIS (USA)" userId="S::aric.m.sherwood.civ@army.mil::daf65615-0952-4275-98b5-fd435d136d00" providerId="AD" clId="Web-{32A769BB-F41A-571D-3674-983B7EE235BC}" dt="2024-02-15T14:35:58.888" v="2"/>
                <pc2:cmRplyMkLst xmlns:pc2="http://schemas.microsoft.com/office/powerpoint/2019/9/main/command">
                  <pc:docMk/>
                  <pc:sldMk cId="3740698536" sldId="2147469326"/>
                  <pc2:cmMk id="{9FA8E9FC-F089-410E-9D61-C65CD38EDBFD}"/>
                  <pc2:cmRplyMk id="{83E1AE35-EF3D-4350-AF98-1CA0943C2C09}"/>
                </pc2:cmRplyMkLst>
              </pc226:cmRplyChg>
              <pc226:cmRplyChg chg="add">
                <pc226:chgData name="Sherwood, Aric M CIV USARMY PEO EIS (USA)" userId="S::aric.m.sherwood.civ@army.mil::daf65615-0952-4275-98b5-fd435d136d00" providerId="AD" clId="Web-{32A769BB-F41A-571D-3674-983B7EE235BC}" dt="2024-02-15T14:35:26.669" v="1"/>
                <pc2:cmRplyMkLst xmlns:pc2="http://schemas.microsoft.com/office/powerpoint/2019/9/main/command">
                  <pc:docMk/>
                  <pc:sldMk cId="3740698536" sldId="2147469326"/>
                  <pc2:cmMk id="{9FA8E9FC-F089-410E-9D61-C65CD38EDBFD}"/>
                  <pc2:cmRplyMk id="{F7ED0B5C-713E-48BB-86BE-58E4E3835E22}"/>
                </pc2:cmRplyMkLst>
              </pc226:cmRplyChg>
              <pc226:cmRplyChg chg="add">
                <pc226:chgData name="Sherwood, Aric M CIV USARMY PEO EIS (USA)" userId="S::aric.m.sherwood.civ@army.mil::daf65615-0952-4275-98b5-fd435d136d00" providerId="AD" clId="Web-{32A769BB-F41A-571D-3674-983B7EE235BC}" dt="2024-02-15T15:04:49.016" v="8"/>
                <pc2:cmRplyMkLst xmlns:pc2="http://schemas.microsoft.com/office/powerpoint/2019/9/main/command">
                  <pc:docMk/>
                  <pc:sldMk cId="3740698536" sldId="2147469326"/>
                  <pc2:cmMk id="{9FA8E9FC-F089-410E-9D61-C65CD38EDBFD}"/>
                  <pc2:cmRplyMk id="{042970FB-BF60-43C7-983C-5DD98734751E}"/>
                </pc2:cmRplyMkLst>
              </pc226:cmRplyChg>
            </pc226:cmChg>
          </p:ext>
        </pc:extLst>
      </pc:sldChg>
      <pc:sldChg chg="add">
        <pc:chgData name="Sherwood, Aric M CIV USARMY PEO EIS (USA)" userId="S::aric.m.sherwood.civ@army.mil::daf65615-0952-4275-98b5-fd435d136d00" providerId="AD" clId="Web-{32A769BB-F41A-571D-3674-983B7EE235BC}" dt="2024-02-15T15:08:48.519" v="9"/>
        <pc:sldMkLst>
          <pc:docMk/>
          <pc:sldMk cId="675779769" sldId="2147469332"/>
        </pc:sldMkLst>
      </pc:sldChg>
      <pc:sldMasterChg chg="addSldLayout">
        <pc:chgData name="Sherwood, Aric M CIV USARMY PEO EIS (USA)" userId="S::aric.m.sherwood.civ@army.mil::daf65615-0952-4275-98b5-fd435d136d00" providerId="AD" clId="Web-{32A769BB-F41A-571D-3674-983B7EE235BC}" dt="2024-02-15T15:08:48.519" v="9"/>
        <pc:sldMasterMkLst>
          <pc:docMk/>
          <pc:sldMasterMk cId="781011113" sldId="2147483648"/>
        </pc:sldMasterMkLst>
        <pc:sldLayoutChg chg="add">
          <pc:chgData name="Sherwood, Aric M CIV USARMY PEO EIS (USA)" userId="S::aric.m.sherwood.civ@army.mil::daf65615-0952-4275-98b5-fd435d136d00" providerId="AD" clId="Web-{32A769BB-F41A-571D-3674-983B7EE235BC}" dt="2024-02-15T15:08:48.519" v="9"/>
          <pc:sldLayoutMkLst>
            <pc:docMk/>
            <pc:sldMasterMk cId="781011113" sldId="2147483648"/>
            <pc:sldLayoutMk cId="881330005" sldId="2147483832"/>
          </pc:sldLayoutMkLst>
        </pc:sldLayoutChg>
      </pc:sldMasterChg>
    </pc:docChg>
  </pc:docChgLst>
  <pc:docChgLst>
    <pc:chgData name="Edwards, Laura J CTR USARMY PEO EIS (USA)" userId="S::laura.j.edwards12.ctr@army.mil::cff1f51c-9590-40f7-8502-ca84c709b9ac" providerId="AD" clId="Web-{3F82A252-106C-810C-F655-6C8E28290708}"/>
    <pc:docChg chg="mod sldOrd">
      <pc:chgData name="Edwards, Laura J CTR USARMY PEO EIS (USA)" userId="S::laura.j.edwards12.ctr@army.mil::cff1f51c-9590-40f7-8502-ca84c709b9ac" providerId="AD" clId="Web-{3F82A252-106C-810C-F655-6C8E28290708}" dt="2024-02-15T14:29:44.953" v="2"/>
      <pc:docMkLst>
        <pc:docMk/>
      </pc:docMkLst>
      <pc:sldChg chg="ord modCm">
        <pc:chgData name="Edwards, Laura J CTR USARMY PEO EIS (USA)" userId="S::laura.j.edwards12.ctr@army.mil::cff1f51c-9590-40f7-8502-ca84c709b9ac" providerId="AD" clId="Web-{3F82A252-106C-810C-F655-6C8E28290708}" dt="2024-02-15T14:29:44.953" v="2"/>
        <pc:sldMkLst>
          <pc:docMk/>
          <pc:sldMk cId="3740698536" sldId="21474693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Edwards, Laura J CTR USARMY PEO EIS (USA)" userId="S::laura.j.edwards12.ctr@army.mil::cff1f51c-9590-40f7-8502-ca84c709b9ac" providerId="AD" clId="Web-{3F82A252-106C-810C-F655-6C8E28290708}" dt="2024-02-15T14:28:38.906" v="1"/>
              <pc2:cmMkLst xmlns:pc2="http://schemas.microsoft.com/office/powerpoint/2019/9/main/command">
                <pc:docMk/>
                <pc:sldMk cId="3740698536" sldId="2147469326"/>
                <pc2:cmMk id="{9FA8E9FC-F089-410E-9D61-C65CD38EDBFD}"/>
              </pc2:cmMkLst>
              <pc226:cmRplyChg chg="add">
                <pc226:chgData name="Edwards, Laura J CTR USARMY PEO EIS (USA)" userId="S::laura.j.edwards12.ctr@army.mil::cff1f51c-9590-40f7-8502-ca84c709b9ac" providerId="AD" clId="Web-{3F82A252-106C-810C-F655-6C8E28290708}" dt="2024-02-15T14:28:38.906" v="1"/>
                <pc2:cmRplyMkLst xmlns:pc2="http://schemas.microsoft.com/office/powerpoint/2019/9/main/command">
                  <pc:docMk/>
                  <pc:sldMk cId="3740698536" sldId="2147469326"/>
                  <pc2:cmMk id="{9FA8E9FC-F089-410E-9D61-C65CD38EDBFD}"/>
                  <pc2:cmRplyMk id="{7BAB8F05-0C1B-4AD6-B504-D2B18B77B7D9}"/>
                </pc2:cmRplyMkLst>
              </pc226:cmRplyChg>
            </pc226:cmChg>
          </p:ext>
        </pc:extLst>
      </pc:sldChg>
    </pc:docChg>
  </pc:docChgLst>
  <pc:docChgLst>
    <pc:chgData name="Sherwood, Aric M CIV USARMY PEO EIS (USA)" userId="S::aric.m.sherwood.civ@army.mil::daf65615-0952-4275-98b5-fd435d136d00" providerId="AD" clId="Web-{7145489F-AD5D-67C8-DDEA-ED5D65B905B2}"/>
    <pc:docChg chg="addSld delSld modSld">
      <pc:chgData name="Sherwood, Aric M CIV USARMY PEO EIS (USA)" userId="S::aric.m.sherwood.civ@army.mil::daf65615-0952-4275-98b5-fd435d136d00" providerId="AD" clId="Web-{7145489F-AD5D-67C8-DDEA-ED5D65B905B2}" dt="2024-02-27T13:46:27.635" v="177" actId="1076"/>
      <pc:docMkLst>
        <pc:docMk/>
      </pc:docMkLst>
      <pc:sldChg chg="modSp">
        <pc:chgData name="Sherwood, Aric M CIV USARMY PEO EIS (USA)" userId="S::aric.m.sherwood.civ@army.mil::daf65615-0952-4275-98b5-fd435d136d00" providerId="AD" clId="Web-{7145489F-AD5D-67C8-DDEA-ED5D65B905B2}" dt="2024-02-27T13:46:27.635" v="177" actId="1076"/>
        <pc:sldMkLst>
          <pc:docMk/>
          <pc:sldMk cId="4029527228" sldId="347"/>
        </pc:sldMkLst>
        <pc:spChg chg="mod">
          <ac:chgData name="Sherwood, Aric M CIV USARMY PEO EIS (USA)" userId="S::aric.m.sherwood.civ@army.mil::daf65615-0952-4275-98b5-fd435d136d00" providerId="AD" clId="Web-{7145489F-AD5D-67C8-DDEA-ED5D65B905B2}" dt="2024-02-27T13:46:27.635" v="177" actId="1076"/>
          <ac:spMkLst>
            <pc:docMk/>
            <pc:sldMk cId="4029527228" sldId="347"/>
            <ac:spMk id="76" creationId="{84154C16-3BCC-EED6-F6D0-1BE2A2DD85BC}"/>
          </ac:spMkLst>
        </pc:spChg>
      </pc:sldChg>
      <pc:sldChg chg="modSp">
        <pc:chgData name="Sherwood, Aric M CIV USARMY PEO EIS (USA)" userId="S::aric.m.sherwood.civ@army.mil::daf65615-0952-4275-98b5-fd435d136d00" providerId="AD" clId="Web-{7145489F-AD5D-67C8-DDEA-ED5D65B905B2}" dt="2024-02-27T13:37:22.668" v="1"/>
        <pc:sldMkLst>
          <pc:docMk/>
          <pc:sldMk cId="675779769" sldId="2147469332"/>
        </pc:sldMkLst>
        <pc:picChg chg="mod">
          <ac:chgData name="Sherwood, Aric M CIV USARMY PEO EIS (USA)" userId="S::aric.m.sherwood.civ@army.mil::daf65615-0952-4275-98b5-fd435d136d00" providerId="AD" clId="Web-{7145489F-AD5D-67C8-DDEA-ED5D65B905B2}" dt="2024-02-27T13:37:22.668" v="1"/>
          <ac:picMkLst>
            <pc:docMk/>
            <pc:sldMk cId="675779769" sldId="2147469332"/>
            <ac:picMk id="15" creationId="{10E2E764-45FF-A8B9-F41B-26F604E4EA7E}"/>
          </ac:picMkLst>
        </pc:picChg>
      </pc:sldChg>
      <pc:sldChg chg="addSp delSp modSp add del replId">
        <pc:chgData name="Sherwood, Aric M CIV USARMY PEO EIS (USA)" userId="S::aric.m.sherwood.civ@army.mil::daf65615-0952-4275-98b5-fd435d136d00" providerId="AD" clId="Web-{7145489F-AD5D-67C8-DDEA-ED5D65B905B2}" dt="2024-02-27T13:43:45.409" v="175"/>
        <pc:sldMkLst>
          <pc:docMk/>
          <pc:sldMk cId="186927207" sldId="2147469333"/>
        </pc:sldMkLst>
        <pc:spChg chg="del">
          <ac:chgData name="Sherwood, Aric M CIV USARMY PEO EIS (USA)" userId="S::aric.m.sherwood.civ@army.mil::daf65615-0952-4275-98b5-fd435d136d00" providerId="AD" clId="Web-{7145489F-AD5D-67C8-DDEA-ED5D65B905B2}" dt="2024-02-27T13:39:47.670" v="96"/>
          <ac:spMkLst>
            <pc:docMk/>
            <pc:sldMk cId="186927207" sldId="2147469333"/>
            <ac:spMk id="4" creationId="{19A8ECD8-F713-6752-ABE9-E9688572E8F6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70" v="95"/>
          <ac:spMkLst>
            <pc:docMk/>
            <pc:sldMk cId="186927207" sldId="2147469333"/>
            <ac:spMk id="6" creationId="{69D96645-9448-AF2D-DC35-F34A08D74ABC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70" v="94"/>
          <ac:spMkLst>
            <pc:docMk/>
            <pc:sldMk cId="186927207" sldId="2147469333"/>
            <ac:spMk id="7" creationId="{59157DB4-C523-CC2F-5D22-4874735B2E27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70" v="93"/>
          <ac:spMkLst>
            <pc:docMk/>
            <pc:sldMk cId="186927207" sldId="2147469333"/>
            <ac:spMk id="8" creationId="{1061BA9F-3553-B1D1-5F45-7317FCA58B3F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70" v="92"/>
          <ac:spMkLst>
            <pc:docMk/>
            <pc:sldMk cId="186927207" sldId="2147469333"/>
            <ac:spMk id="9" creationId="{E04FC55E-3CBF-AA64-D49E-A3A7547A91A2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08.169" v="13"/>
          <ac:spMkLst>
            <pc:docMk/>
            <pc:sldMk cId="186927207" sldId="2147469333"/>
            <ac:spMk id="10" creationId="{03C8BD27-5A1A-27E1-541A-F7AE18D5372F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70" v="91"/>
          <ac:spMkLst>
            <pc:docMk/>
            <pc:sldMk cId="186927207" sldId="2147469333"/>
            <ac:spMk id="11" creationId="{CB646232-AE53-7313-4AE3-D76B05BB6960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8:57.497" v="4"/>
          <ac:spMkLst>
            <pc:docMk/>
            <pc:sldMk cId="186927207" sldId="2147469333"/>
            <ac:spMk id="12" creationId="{793444AB-2CA4-B752-0F2E-4E985E45D240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39" v="27"/>
          <ac:spMkLst>
            <pc:docMk/>
            <pc:sldMk cId="186927207" sldId="2147469333"/>
            <ac:spMk id="27" creationId="{92DE2B4D-AE65-E727-A152-8DF8E3710930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39" v="26"/>
          <ac:spMkLst>
            <pc:docMk/>
            <pc:sldMk cId="186927207" sldId="2147469333"/>
            <ac:spMk id="28" creationId="{CC5AEBED-22A5-54E6-2218-7784BB4E3280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39" v="25"/>
          <ac:spMkLst>
            <pc:docMk/>
            <pc:sldMk cId="186927207" sldId="2147469333"/>
            <ac:spMk id="29" creationId="{02513A52-172D-92ED-3018-A52ADFE16490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78"/>
          <ac:spMkLst>
            <pc:docMk/>
            <pc:sldMk cId="186927207" sldId="2147469333"/>
            <ac:spMk id="30" creationId="{10C27257-4519-D811-66D1-5E1A69273649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77"/>
          <ac:spMkLst>
            <pc:docMk/>
            <pc:sldMk cId="186927207" sldId="2147469333"/>
            <ac:spMk id="31" creationId="{0F146E82-43E1-BDD9-9D93-00CF20813D11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76"/>
          <ac:spMkLst>
            <pc:docMk/>
            <pc:sldMk cId="186927207" sldId="2147469333"/>
            <ac:spMk id="32" creationId="{F0A64EA5-2F61-0436-9B1F-01FC8621E722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75"/>
          <ac:spMkLst>
            <pc:docMk/>
            <pc:sldMk cId="186927207" sldId="2147469333"/>
            <ac:spMk id="33" creationId="{A6268AB2-F6C5-D2B8-7379-1BB016BB1527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74"/>
          <ac:spMkLst>
            <pc:docMk/>
            <pc:sldMk cId="186927207" sldId="2147469333"/>
            <ac:spMk id="34" creationId="{CABBED76-4E9E-DF4C-D961-77C9C4801BB1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73"/>
          <ac:spMkLst>
            <pc:docMk/>
            <pc:sldMk cId="186927207" sldId="2147469333"/>
            <ac:spMk id="35" creationId="{5984F2FB-DD9E-EF25-19E3-7392BE0F3E6F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72"/>
          <ac:spMkLst>
            <pc:docMk/>
            <pc:sldMk cId="186927207" sldId="2147469333"/>
            <ac:spMk id="36" creationId="{3F7597EE-9A18-78FC-4B32-C3FCC0BBF810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71"/>
          <ac:spMkLst>
            <pc:docMk/>
            <pc:sldMk cId="186927207" sldId="2147469333"/>
            <ac:spMk id="37" creationId="{E6C95720-54AF-E416-12BC-BC6893177FBB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70"/>
          <ac:spMkLst>
            <pc:docMk/>
            <pc:sldMk cId="186927207" sldId="2147469333"/>
            <ac:spMk id="38" creationId="{5923A178-1F83-84A9-D053-9823926E9E22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69"/>
          <ac:spMkLst>
            <pc:docMk/>
            <pc:sldMk cId="186927207" sldId="2147469333"/>
            <ac:spMk id="39" creationId="{30FF0BE4-6B7F-403E-7C27-9ECB8C3416E6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68"/>
          <ac:spMkLst>
            <pc:docMk/>
            <pc:sldMk cId="186927207" sldId="2147469333"/>
            <ac:spMk id="40" creationId="{87E01852-DB0F-E796-FFE9-65F0D8CBB7F5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67"/>
          <ac:spMkLst>
            <pc:docMk/>
            <pc:sldMk cId="186927207" sldId="2147469333"/>
            <ac:spMk id="41" creationId="{42612FF6-C520-80AF-DB96-226AEBB035D5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66"/>
          <ac:spMkLst>
            <pc:docMk/>
            <pc:sldMk cId="186927207" sldId="2147469333"/>
            <ac:spMk id="42" creationId="{F48FEB88-8BDF-EB02-D9C9-B3A969695B95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65"/>
          <ac:spMkLst>
            <pc:docMk/>
            <pc:sldMk cId="186927207" sldId="2147469333"/>
            <ac:spMk id="43" creationId="{D236110B-E0D9-B3AC-268E-C3487BDBAAFB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54.201" v="108"/>
          <ac:spMkLst>
            <pc:docMk/>
            <pc:sldMk cId="186927207" sldId="2147469333"/>
            <ac:spMk id="45" creationId="{6E218683-36D5-9394-0943-27AF6C60E12A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64"/>
          <ac:spMkLst>
            <pc:docMk/>
            <pc:sldMk cId="186927207" sldId="2147469333"/>
            <ac:spMk id="46" creationId="{7B71DBD3-FF4B-5C79-85BE-5583BB3EDAD2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63"/>
          <ac:spMkLst>
            <pc:docMk/>
            <pc:sldMk cId="186927207" sldId="2147469333"/>
            <ac:spMk id="47" creationId="{4D647EB7-9289-6252-7CEF-36466B4B9FD0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62"/>
          <ac:spMkLst>
            <pc:docMk/>
            <pc:sldMk cId="186927207" sldId="2147469333"/>
            <ac:spMk id="48" creationId="{B16CB600-1935-85B9-EE96-5CEE41EFF7BD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61"/>
          <ac:spMkLst>
            <pc:docMk/>
            <pc:sldMk cId="186927207" sldId="2147469333"/>
            <ac:spMk id="49" creationId="{30A59EBA-7C73-E4BC-ACDA-61FB7DC6652C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60"/>
          <ac:spMkLst>
            <pc:docMk/>
            <pc:sldMk cId="186927207" sldId="2147469333"/>
            <ac:spMk id="50" creationId="{64098F7C-5AA4-2694-BA66-BC99ED187823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59"/>
          <ac:spMkLst>
            <pc:docMk/>
            <pc:sldMk cId="186927207" sldId="2147469333"/>
            <ac:spMk id="51" creationId="{554D4DE2-A700-70F1-B396-ABB47424D8D1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58"/>
          <ac:spMkLst>
            <pc:docMk/>
            <pc:sldMk cId="186927207" sldId="2147469333"/>
            <ac:spMk id="52" creationId="{F2DD677E-4B70-1A21-2C3F-CA76CB644861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57"/>
          <ac:spMkLst>
            <pc:docMk/>
            <pc:sldMk cId="186927207" sldId="2147469333"/>
            <ac:spMk id="53" creationId="{DDC0C5DB-A8DD-503B-C89F-059D6C840450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56"/>
          <ac:spMkLst>
            <pc:docMk/>
            <pc:sldMk cId="186927207" sldId="2147469333"/>
            <ac:spMk id="54" creationId="{3B1DCAD9-72B1-2BCB-F753-7D218F0EEDEC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54" v="55"/>
          <ac:spMkLst>
            <pc:docMk/>
            <pc:sldMk cId="186927207" sldId="2147469333"/>
            <ac:spMk id="55" creationId="{5C0AD5E5-E0BD-6C7D-3503-20DC172B005D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50.608" v="101"/>
          <ac:spMkLst>
            <pc:docMk/>
            <pc:sldMk cId="186927207" sldId="2147469333"/>
            <ac:spMk id="64" creationId="{94549D23-6400-A902-2254-28CC2B6D855A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50.608" v="100"/>
          <ac:spMkLst>
            <pc:docMk/>
            <pc:sldMk cId="186927207" sldId="2147469333"/>
            <ac:spMk id="65" creationId="{7A6C6E60-D16E-2660-FFFE-46606E556088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54.201" v="107"/>
          <ac:spMkLst>
            <pc:docMk/>
            <pc:sldMk cId="186927207" sldId="2147469333"/>
            <ac:spMk id="66" creationId="{ADFE766E-EAF1-6C8B-2B32-E429017A6E37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50.608" v="99"/>
          <ac:spMkLst>
            <pc:docMk/>
            <pc:sldMk cId="186927207" sldId="2147469333"/>
            <ac:spMk id="67" creationId="{11E171FE-EBFB-36E2-1784-92F5848EAF32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50.608" v="98"/>
          <ac:spMkLst>
            <pc:docMk/>
            <pc:sldMk cId="186927207" sldId="2147469333"/>
            <ac:spMk id="68" creationId="{7B7A6B34-833D-FB6C-B3C0-B6AEBA21A7DF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50.592" v="97"/>
          <ac:spMkLst>
            <pc:docMk/>
            <pc:sldMk cId="186927207" sldId="2147469333"/>
            <ac:spMk id="69" creationId="{03EFE4D8-A002-1CED-51EC-190F2217B639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54.201" v="106"/>
          <ac:spMkLst>
            <pc:docMk/>
            <pc:sldMk cId="186927207" sldId="2147469333"/>
            <ac:spMk id="70" creationId="{AF037777-5AEA-A548-B5F5-A946C1C8E29E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54.201" v="105"/>
          <ac:spMkLst>
            <pc:docMk/>
            <pc:sldMk cId="186927207" sldId="2147469333"/>
            <ac:spMk id="71" creationId="{68F4AA55-A1CB-5603-2065-1D3BEF5AEA1B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39" v="24"/>
          <ac:spMkLst>
            <pc:docMk/>
            <pc:sldMk cId="186927207" sldId="2147469333"/>
            <ac:spMk id="76" creationId="{84154C16-3BCC-EED6-F6D0-1BE2A2DD85BC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54.201" v="102"/>
          <ac:spMkLst>
            <pc:docMk/>
            <pc:sldMk cId="186927207" sldId="2147469333"/>
            <ac:spMk id="82" creationId="{3F06C549-61FF-F1FA-D2D1-4DBD00CE4D11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39" v="39"/>
          <ac:spMkLst>
            <pc:docMk/>
            <pc:sldMk cId="186927207" sldId="2147469333"/>
            <ac:spMk id="84" creationId="{F742FBBC-A95D-509B-F8C0-F0E8286B481A}"/>
          </ac:spMkLst>
        </pc:spChg>
        <pc:spChg chg="add">
          <ac:chgData name="Sherwood, Aric M CIV USARMY PEO EIS (USA)" userId="S::aric.m.sherwood.civ@army.mil::daf65615-0952-4275-98b5-fd435d136d00" providerId="AD" clId="Web-{7145489F-AD5D-67C8-DDEA-ED5D65B905B2}" dt="2024-02-27T13:40:15.514" v="111"/>
          <ac:spMkLst>
            <pc:docMk/>
            <pc:sldMk cId="186927207" sldId="2147469333"/>
            <ac:spMk id="91" creationId="{E9E435A5-1071-95FF-59E8-C43538DFC30F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39" v="30"/>
          <ac:spMkLst>
            <pc:docMk/>
            <pc:sldMk cId="186927207" sldId="2147469333"/>
            <ac:spMk id="94" creationId="{B7B94CDB-59E7-3AF5-BC0E-D3819B0F298C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47.639" v="36"/>
          <ac:spMkLst>
            <pc:docMk/>
            <pc:sldMk cId="186927207" sldId="2147469333"/>
            <ac:spMk id="98" creationId="{61518EE7-CB78-E764-A9E5-6A359161BC4F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8:58.732" v="5"/>
          <ac:spMkLst>
            <pc:docMk/>
            <pc:sldMk cId="186927207" sldId="2147469333"/>
            <ac:spMk id="99" creationId="{F7A6CB38-D32B-D8CA-29C4-50A98DC06C44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54.201" v="104"/>
          <ac:spMkLst>
            <pc:docMk/>
            <pc:sldMk cId="186927207" sldId="2147469333"/>
            <ac:spMk id="101" creationId="{B0B5EFB5-D870-F87F-D22C-18C59ABEFA32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10.216" v="14"/>
          <ac:spMkLst>
            <pc:docMk/>
            <pc:sldMk cId="186927207" sldId="2147469333"/>
            <ac:spMk id="104" creationId="{EF3C97FB-4D65-5661-FCB8-3C1B7C2A1E2E}"/>
          </ac:spMkLst>
        </pc:spChg>
        <pc:spChg chg="del mod">
          <ac:chgData name="Sherwood, Aric M CIV USARMY PEO EIS (USA)" userId="S::aric.m.sherwood.civ@army.mil::daf65615-0952-4275-98b5-fd435d136d00" providerId="AD" clId="Web-{7145489F-AD5D-67C8-DDEA-ED5D65B905B2}" dt="2024-02-27T13:39:04.372" v="9"/>
          <ac:spMkLst>
            <pc:docMk/>
            <pc:sldMk cId="186927207" sldId="2147469333"/>
            <ac:spMk id="105" creationId="{16A741DE-87C8-99A1-8FC3-7BEA4216F731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08.169" v="10"/>
          <ac:spMkLst>
            <pc:docMk/>
            <pc:sldMk cId="186927207" sldId="2147469333"/>
            <ac:spMk id="106" creationId="{FFAA5B67-B59B-2B23-0826-6F8C781084FA}"/>
          </ac:spMkLst>
        </pc:spChg>
        <pc:spChg chg="del mod">
          <ac:chgData name="Sherwood, Aric M CIV USARMY PEO EIS (USA)" userId="S::aric.m.sherwood.civ@army.mil::daf65615-0952-4275-98b5-fd435d136d00" providerId="AD" clId="Web-{7145489F-AD5D-67C8-DDEA-ED5D65B905B2}" dt="2024-02-27T13:39:47.639" v="28"/>
          <ac:spMkLst>
            <pc:docMk/>
            <pc:sldMk cId="186927207" sldId="2147469333"/>
            <ac:spMk id="107" creationId="{A82E8479-31D6-7104-8FF0-39541E50EDC4}"/>
          </ac:spMkLst>
        </pc:spChg>
        <pc:spChg chg="del">
          <ac:chgData name="Sherwood, Aric M CIV USARMY PEO EIS (USA)" userId="S::aric.m.sherwood.civ@army.mil::daf65615-0952-4275-98b5-fd435d136d00" providerId="AD" clId="Web-{7145489F-AD5D-67C8-DDEA-ED5D65B905B2}" dt="2024-02-27T13:39:08.169" v="11"/>
          <ac:spMkLst>
            <pc:docMk/>
            <pc:sldMk cId="186927207" sldId="2147469333"/>
            <ac:spMk id="109" creationId="{E29E1A92-5C22-1053-38A0-C5F488B580A9}"/>
          </ac:spMkLst>
        </pc:spChg>
        <pc:spChg chg="add">
          <ac:chgData name="Sherwood, Aric M CIV USARMY PEO EIS (USA)" userId="S::aric.m.sherwood.civ@army.mil::daf65615-0952-4275-98b5-fd435d136d00" providerId="AD" clId="Web-{7145489F-AD5D-67C8-DDEA-ED5D65B905B2}" dt="2024-02-27T13:40:15.561" v="113"/>
          <ac:spMkLst>
            <pc:docMk/>
            <pc:sldMk cId="186927207" sldId="2147469333"/>
            <ac:spMk id="111" creationId="{0F03723A-8F96-7233-2367-4AA7EF7BDC94}"/>
          </ac:spMkLst>
        </pc:spChg>
        <pc:spChg chg="add">
          <ac:chgData name="Sherwood, Aric M CIV USARMY PEO EIS (USA)" userId="S::aric.m.sherwood.civ@army.mil::daf65615-0952-4275-98b5-fd435d136d00" providerId="AD" clId="Web-{7145489F-AD5D-67C8-DDEA-ED5D65B905B2}" dt="2024-02-27T13:40:15.639" v="116"/>
          <ac:spMkLst>
            <pc:docMk/>
            <pc:sldMk cId="186927207" sldId="2147469333"/>
            <ac:spMk id="117" creationId="{62A0E926-199C-F8D3-742F-93AE44426779}"/>
          </ac:spMkLst>
        </pc:spChg>
        <pc:spChg chg="add">
          <ac:chgData name="Sherwood, Aric M CIV USARMY PEO EIS (USA)" userId="S::aric.m.sherwood.civ@army.mil::daf65615-0952-4275-98b5-fd435d136d00" providerId="AD" clId="Web-{7145489F-AD5D-67C8-DDEA-ED5D65B905B2}" dt="2024-02-27T13:40:15.655" v="117"/>
          <ac:spMkLst>
            <pc:docMk/>
            <pc:sldMk cId="186927207" sldId="2147469333"/>
            <ac:spMk id="119" creationId="{4F7C6991-458A-2BC1-83C5-CFF1ED1505CB}"/>
          </ac:spMkLst>
        </pc:spChg>
        <pc:spChg chg="add">
          <ac:chgData name="Sherwood, Aric M CIV USARMY PEO EIS (USA)" userId="S::aric.m.sherwood.civ@army.mil::daf65615-0952-4275-98b5-fd435d136d00" providerId="AD" clId="Web-{7145489F-AD5D-67C8-DDEA-ED5D65B905B2}" dt="2024-02-27T13:40:15.671" v="118"/>
          <ac:spMkLst>
            <pc:docMk/>
            <pc:sldMk cId="186927207" sldId="2147469333"/>
            <ac:spMk id="121" creationId="{8BF41D27-9C16-4C91-8583-728A793AAFAB}"/>
          </ac:spMkLst>
        </pc:spChg>
        <pc:spChg chg="add mod">
          <ac:chgData name="Sherwood, Aric M CIV USARMY PEO EIS (USA)" userId="S::aric.m.sherwood.civ@army.mil::daf65615-0952-4275-98b5-fd435d136d00" providerId="AD" clId="Web-{7145489F-AD5D-67C8-DDEA-ED5D65B905B2}" dt="2024-02-27T13:42:31.970" v="156" actId="1076"/>
          <ac:spMkLst>
            <pc:docMk/>
            <pc:sldMk cId="186927207" sldId="2147469333"/>
            <ac:spMk id="123" creationId="{F9D13AA3-E2FA-87A2-90DF-53B8DE640A79}"/>
          </ac:spMkLst>
        </pc:spChg>
        <pc:spChg chg="add mod">
          <ac:chgData name="Sherwood, Aric M CIV USARMY PEO EIS (USA)" userId="S::aric.m.sherwood.civ@army.mil::daf65615-0952-4275-98b5-fd435d136d00" providerId="AD" clId="Web-{7145489F-AD5D-67C8-DDEA-ED5D65B905B2}" dt="2024-02-27T13:42:32.017" v="157" actId="1076"/>
          <ac:spMkLst>
            <pc:docMk/>
            <pc:sldMk cId="186927207" sldId="2147469333"/>
            <ac:spMk id="125" creationId="{E034C59E-460A-6029-7A52-29AFD0E8A006}"/>
          </ac:spMkLst>
        </pc:spChg>
        <pc:spChg chg="add">
          <ac:chgData name="Sherwood, Aric M CIV USARMY PEO EIS (USA)" userId="S::aric.m.sherwood.civ@army.mil::daf65615-0952-4275-98b5-fd435d136d00" providerId="AD" clId="Web-{7145489F-AD5D-67C8-DDEA-ED5D65B905B2}" dt="2024-02-27T13:40:15.842" v="124"/>
          <ac:spMkLst>
            <pc:docMk/>
            <pc:sldMk cId="186927207" sldId="2147469333"/>
            <ac:spMk id="133" creationId="{E1AC5745-4FC1-A71E-1D81-8624E5A88956}"/>
          </ac:spMkLst>
        </pc:spChg>
        <pc:spChg chg="add">
          <ac:chgData name="Sherwood, Aric M CIV USARMY PEO EIS (USA)" userId="S::aric.m.sherwood.civ@army.mil::daf65615-0952-4275-98b5-fd435d136d00" providerId="AD" clId="Web-{7145489F-AD5D-67C8-DDEA-ED5D65B905B2}" dt="2024-02-27T13:40:15.905" v="126"/>
          <ac:spMkLst>
            <pc:docMk/>
            <pc:sldMk cId="186927207" sldId="2147469333"/>
            <ac:spMk id="137" creationId="{BD6B9673-7274-62B5-AB5D-4F18F012AF65}"/>
          </ac:spMkLst>
        </pc:spChg>
        <pc:spChg chg="add">
          <ac:chgData name="Sherwood, Aric M CIV USARMY PEO EIS (USA)" userId="S::aric.m.sherwood.civ@army.mil::daf65615-0952-4275-98b5-fd435d136d00" providerId="AD" clId="Web-{7145489F-AD5D-67C8-DDEA-ED5D65B905B2}" dt="2024-02-27T13:40:15.921" v="127"/>
          <ac:spMkLst>
            <pc:docMk/>
            <pc:sldMk cId="186927207" sldId="2147469333"/>
            <ac:spMk id="139" creationId="{1CE4CCDB-9EAF-E302-FD33-F2532D5117F7}"/>
          </ac:spMkLst>
        </pc:spChg>
        <pc:spChg chg="add">
          <ac:chgData name="Sherwood, Aric M CIV USARMY PEO EIS (USA)" userId="S::aric.m.sherwood.civ@army.mil::daf65615-0952-4275-98b5-fd435d136d00" providerId="AD" clId="Web-{7145489F-AD5D-67C8-DDEA-ED5D65B905B2}" dt="2024-02-27T13:40:15.999" v="129"/>
          <ac:spMkLst>
            <pc:docMk/>
            <pc:sldMk cId="186927207" sldId="2147469333"/>
            <ac:spMk id="143" creationId="{C95C5545-8B54-E728-19F0-BCBD5DDF60E4}"/>
          </ac:spMkLst>
        </pc:spChg>
        <pc:spChg chg="add">
          <ac:chgData name="Sherwood, Aric M CIV USARMY PEO EIS (USA)" userId="S::aric.m.sherwood.civ@army.mil::daf65615-0952-4275-98b5-fd435d136d00" providerId="AD" clId="Web-{7145489F-AD5D-67C8-DDEA-ED5D65B905B2}" dt="2024-02-27T13:40:16.061" v="131"/>
          <ac:spMkLst>
            <pc:docMk/>
            <pc:sldMk cId="186927207" sldId="2147469333"/>
            <ac:spMk id="147" creationId="{C23C4559-BFD3-4C51-988D-672E55473E3C}"/>
          </ac:spMkLst>
        </pc:spChg>
        <pc:spChg chg="add">
          <ac:chgData name="Sherwood, Aric M CIV USARMY PEO EIS (USA)" userId="S::aric.m.sherwood.civ@army.mil::daf65615-0952-4275-98b5-fd435d136d00" providerId="AD" clId="Web-{7145489F-AD5D-67C8-DDEA-ED5D65B905B2}" dt="2024-02-27T13:40:16.139" v="133"/>
          <ac:spMkLst>
            <pc:docMk/>
            <pc:sldMk cId="186927207" sldId="2147469333"/>
            <ac:spMk id="151" creationId="{B8B049B6-0D98-EF81-82AF-25417206260B}"/>
          </ac:spMkLst>
        </pc:spChg>
        <pc:spChg chg="add">
          <ac:chgData name="Sherwood, Aric M CIV USARMY PEO EIS (USA)" userId="S::aric.m.sherwood.civ@army.mil::daf65615-0952-4275-98b5-fd435d136d00" providerId="AD" clId="Web-{7145489F-AD5D-67C8-DDEA-ED5D65B905B2}" dt="2024-02-27T13:40:16.217" v="135"/>
          <ac:spMkLst>
            <pc:docMk/>
            <pc:sldMk cId="186927207" sldId="2147469333"/>
            <ac:spMk id="155" creationId="{98E72B5D-71D2-3FD5-6CD7-C3FF946CAAE2}"/>
          </ac:spMkLst>
        </pc:spChg>
        <pc:spChg chg="add">
          <ac:chgData name="Sherwood, Aric M CIV USARMY PEO EIS (USA)" userId="S::aric.m.sherwood.civ@army.mil::daf65615-0952-4275-98b5-fd435d136d00" providerId="AD" clId="Web-{7145489F-AD5D-67C8-DDEA-ED5D65B905B2}" dt="2024-02-27T13:40:16.233" v="136"/>
          <ac:spMkLst>
            <pc:docMk/>
            <pc:sldMk cId="186927207" sldId="2147469333"/>
            <ac:spMk id="157" creationId="{4BA99BB8-6380-ACFA-B452-97A2F41519EC}"/>
          </ac:spMkLst>
        </pc:spChg>
        <pc:spChg chg="add">
          <ac:chgData name="Sherwood, Aric M CIV USARMY PEO EIS (USA)" userId="S::aric.m.sherwood.civ@army.mil::daf65615-0952-4275-98b5-fd435d136d00" providerId="AD" clId="Web-{7145489F-AD5D-67C8-DDEA-ED5D65B905B2}" dt="2024-02-27T13:40:16.264" v="137"/>
          <ac:spMkLst>
            <pc:docMk/>
            <pc:sldMk cId="186927207" sldId="2147469333"/>
            <ac:spMk id="159" creationId="{411A827D-E606-166C-EDFD-328165996363}"/>
          </ac:spMkLst>
        </pc:spChg>
        <pc:grpChg chg="add mod">
          <ac:chgData name="Sherwood, Aric M CIV USARMY PEO EIS (USA)" userId="S::aric.m.sherwood.civ@army.mil::daf65615-0952-4275-98b5-fd435d136d00" providerId="AD" clId="Web-{7145489F-AD5D-67C8-DDEA-ED5D65B905B2}" dt="2024-02-27T13:42:37.689" v="163" actId="1076"/>
          <ac:grpSpMkLst>
            <pc:docMk/>
            <pc:sldMk cId="186927207" sldId="2147469333"/>
            <ac:grpSpMk id="89" creationId="{34C521DF-E739-D3AF-3343-0C5DC51F71C7}"/>
          </ac:grpSpMkLst>
        </pc:grpChg>
        <pc:grpChg chg="add mod">
          <ac:chgData name="Sherwood, Aric M CIV USARMY PEO EIS (USA)" userId="S::aric.m.sherwood.civ@army.mil::daf65615-0952-4275-98b5-fd435d136d00" providerId="AD" clId="Web-{7145489F-AD5D-67C8-DDEA-ED5D65B905B2}" dt="2024-02-27T13:42:32.282" v="160" actId="1076"/>
          <ac:grpSpMkLst>
            <pc:docMk/>
            <pc:sldMk cId="186927207" sldId="2147469333"/>
            <ac:grpSpMk id="166" creationId="{AC4A620D-B37D-3016-C269-11A6EA91A356}"/>
          </ac:grpSpMkLst>
        </pc:grpChg>
        <pc:grpChg chg="add mod">
          <ac:chgData name="Sherwood, Aric M CIV USARMY PEO EIS (USA)" userId="S::aric.m.sherwood.civ@army.mil::daf65615-0952-4275-98b5-fd435d136d00" providerId="AD" clId="Web-{7145489F-AD5D-67C8-DDEA-ED5D65B905B2}" dt="2024-02-27T13:42:32.204" v="159" actId="1076"/>
          <ac:grpSpMkLst>
            <pc:docMk/>
            <pc:sldMk cId="186927207" sldId="2147469333"/>
            <ac:grpSpMk id="167" creationId="{FBB8B01A-E13B-11FF-9D97-1D35AA268938}"/>
          </ac:grpSpMkLst>
        </pc:grpChg>
        <pc:grpChg chg="add mod">
          <ac:chgData name="Sherwood, Aric M CIV USARMY PEO EIS (USA)" userId="S::aric.m.sherwood.civ@army.mil::daf65615-0952-4275-98b5-fd435d136d00" providerId="AD" clId="Web-{7145489F-AD5D-67C8-DDEA-ED5D65B905B2}" dt="2024-02-27T13:43:18.908" v="168" actId="1076"/>
          <ac:grpSpMkLst>
            <pc:docMk/>
            <pc:sldMk cId="186927207" sldId="2147469333"/>
            <ac:grpSpMk id="168" creationId="{70E3BF1F-5812-CB46-4321-3E698DFE2EFF}"/>
          </ac:grpSpMkLst>
        </pc:grpChg>
        <pc:grpChg chg="add mod">
          <ac:chgData name="Sherwood, Aric M CIV USARMY PEO EIS (USA)" userId="S::aric.m.sherwood.civ@army.mil::daf65615-0952-4275-98b5-fd435d136d00" providerId="AD" clId="Web-{7145489F-AD5D-67C8-DDEA-ED5D65B905B2}" dt="2024-02-27T13:42:47.111" v="164" actId="1076"/>
          <ac:grpSpMkLst>
            <pc:docMk/>
            <pc:sldMk cId="186927207" sldId="2147469333"/>
            <ac:grpSpMk id="169" creationId="{831D3564-4369-DCD0-713F-A58EDAF2D9C4}"/>
          </ac:grpSpMkLst>
        </pc:grpChg>
        <pc:grpChg chg="add mod">
          <ac:chgData name="Sherwood, Aric M CIV USARMY PEO EIS (USA)" userId="S::aric.m.sherwood.civ@army.mil::daf65615-0952-4275-98b5-fd435d136d00" providerId="AD" clId="Web-{7145489F-AD5D-67C8-DDEA-ED5D65B905B2}" dt="2024-02-27T13:42:52.236" v="165" actId="1076"/>
          <ac:grpSpMkLst>
            <pc:docMk/>
            <pc:sldMk cId="186927207" sldId="2147469333"/>
            <ac:grpSpMk id="170" creationId="{E8273F04-42C0-5BD7-C1A5-E92BCD0B923A}"/>
          </ac:grpSpMkLst>
        </pc:grpChg>
        <pc:grpChg chg="add mod">
          <ac:chgData name="Sherwood, Aric M CIV USARMY PEO EIS (USA)" userId="S::aric.m.sherwood.civ@army.mil::daf65615-0952-4275-98b5-fd435d136d00" providerId="AD" clId="Web-{7145489F-AD5D-67C8-DDEA-ED5D65B905B2}" dt="2024-02-27T13:43:04.533" v="167" actId="1076"/>
          <ac:grpSpMkLst>
            <pc:docMk/>
            <pc:sldMk cId="186927207" sldId="2147469333"/>
            <ac:grpSpMk id="171" creationId="{FF9ECEBA-FDC0-BDC5-B9A2-0CD90AADCF7A}"/>
          </ac:grpSpMkLst>
        </pc:grpChg>
        <pc:grpChg chg="add mod">
          <ac:chgData name="Sherwood, Aric M CIV USARMY PEO EIS (USA)" userId="S::aric.m.sherwood.civ@army.mil::daf65615-0952-4275-98b5-fd435d136d00" providerId="AD" clId="Web-{7145489F-AD5D-67C8-DDEA-ED5D65B905B2}" dt="2024-02-27T13:42:58.033" v="166" actId="1076"/>
          <ac:grpSpMkLst>
            <pc:docMk/>
            <pc:sldMk cId="186927207" sldId="2147469333"/>
            <ac:grpSpMk id="172" creationId="{6A3C649E-9A05-6F6E-8BA2-5B95C14ACEBC}"/>
          </ac:grpSpMkLst>
        </pc:grpChg>
        <pc:grpChg chg="add mod">
          <ac:chgData name="Sherwood, Aric M CIV USARMY PEO EIS (USA)" userId="S::aric.m.sherwood.civ@army.mil::daf65615-0952-4275-98b5-fd435d136d00" providerId="AD" clId="Web-{7145489F-AD5D-67C8-DDEA-ED5D65B905B2}" dt="2024-02-27T13:43:31.424" v="169" actId="1076"/>
          <ac:grpSpMkLst>
            <pc:docMk/>
            <pc:sldMk cId="186927207" sldId="2147469333"/>
            <ac:grpSpMk id="173" creationId="{2781EBD1-CBFC-8372-FDF2-E050C29D3F18}"/>
          </ac:grpSpMkLst>
        </pc:grpChg>
        <pc:grpChg chg="add mod">
          <ac:chgData name="Sherwood, Aric M CIV USARMY PEO EIS (USA)" userId="S::aric.m.sherwood.civ@army.mil::daf65615-0952-4275-98b5-fd435d136d00" providerId="AD" clId="Web-{7145489F-AD5D-67C8-DDEA-ED5D65B905B2}" dt="2024-02-27T13:43:31.502" v="170" actId="1076"/>
          <ac:grpSpMkLst>
            <pc:docMk/>
            <pc:sldMk cId="186927207" sldId="2147469333"/>
            <ac:grpSpMk id="174" creationId="{58FFC76B-3D49-915B-F4B7-FD2DE66A6A06}"/>
          </ac:grpSpMkLst>
        </pc:grpChg>
        <pc:grpChg chg="add mod">
          <ac:chgData name="Sherwood, Aric M CIV USARMY PEO EIS (USA)" userId="S::aric.m.sherwood.civ@army.mil::daf65615-0952-4275-98b5-fd435d136d00" providerId="AD" clId="Web-{7145489F-AD5D-67C8-DDEA-ED5D65B905B2}" dt="2024-02-27T13:43:31.580" v="171" actId="1076"/>
          <ac:grpSpMkLst>
            <pc:docMk/>
            <pc:sldMk cId="186927207" sldId="2147469333"/>
            <ac:grpSpMk id="175" creationId="{C1CA0E14-B949-9462-FFB6-0226D54BEFE3}"/>
          </ac:grpSpMkLst>
        </pc:grpChg>
        <pc:grpChg chg="add">
          <ac:chgData name="Sherwood, Aric M CIV USARMY PEO EIS (USA)" userId="S::aric.m.sherwood.civ@army.mil::daf65615-0952-4275-98b5-fd435d136d00" providerId="AD" clId="Web-{7145489F-AD5D-67C8-DDEA-ED5D65B905B2}" dt="2024-02-27T13:42:04.047" v="151"/>
          <ac:grpSpMkLst>
            <pc:docMk/>
            <pc:sldMk cId="186927207" sldId="2147469333"/>
            <ac:grpSpMk id="176" creationId="{C97666CE-2E21-3C62-2017-5466A11BC274}"/>
          </ac:grpSpMkLst>
        </pc:grpChg>
        <pc:grpChg chg="add mod">
          <ac:chgData name="Sherwood, Aric M CIV USARMY PEO EIS (USA)" userId="S::aric.m.sherwood.civ@army.mil::daf65615-0952-4275-98b5-fd435d136d00" providerId="AD" clId="Web-{7145489F-AD5D-67C8-DDEA-ED5D65B905B2}" dt="2024-02-27T13:43:41.705" v="174" actId="1076"/>
          <ac:grpSpMkLst>
            <pc:docMk/>
            <pc:sldMk cId="186927207" sldId="2147469333"/>
            <ac:grpSpMk id="177" creationId="{CF5E710E-0312-22D7-2D1A-C113E690877B}"/>
          </ac:grpSpMkLst>
        </pc:grpChg>
        <pc:grpChg chg="add mod">
          <ac:chgData name="Sherwood, Aric M CIV USARMY PEO EIS (USA)" userId="S::aric.m.sherwood.civ@army.mil::daf65615-0952-4275-98b5-fd435d136d00" providerId="AD" clId="Web-{7145489F-AD5D-67C8-DDEA-ED5D65B905B2}" dt="2024-02-27T13:43:41.565" v="172" actId="1076"/>
          <ac:grpSpMkLst>
            <pc:docMk/>
            <pc:sldMk cId="186927207" sldId="2147469333"/>
            <ac:grpSpMk id="178" creationId="{081D25B2-483B-C122-48D9-73F36E843E73}"/>
          </ac:grpSpMkLst>
        </pc:grpChg>
        <pc:grpChg chg="add mod">
          <ac:chgData name="Sherwood, Aric M CIV USARMY PEO EIS (USA)" userId="S::aric.m.sherwood.civ@army.mil::daf65615-0952-4275-98b5-fd435d136d00" providerId="AD" clId="Web-{7145489F-AD5D-67C8-DDEA-ED5D65B905B2}" dt="2024-02-27T13:43:41.643" v="173" actId="1076"/>
          <ac:grpSpMkLst>
            <pc:docMk/>
            <pc:sldMk cId="186927207" sldId="2147469333"/>
            <ac:grpSpMk id="179" creationId="{4F951BE9-E8A4-BA94-D37E-651E1C4040CB}"/>
          </ac:grpSpMkLst>
        </pc:grpChg>
        <pc:picChg chg="del">
          <ac:chgData name="Sherwood, Aric M CIV USARMY PEO EIS (USA)" userId="S::aric.m.sherwood.civ@army.mil::daf65615-0952-4275-98b5-fd435d136d00" providerId="AD" clId="Web-{7145489F-AD5D-67C8-DDEA-ED5D65B905B2}" dt="2024-02-27T13:38:56.247" v="3"/>
          <ac:picMkLst>
            <pc:docMk/>
            <pc:sldMk cId="186927207" sldId="2147469333"/>
            <ac:picMk id="2" creationId="{6F72CA98-04F9-F6B5-8093-F7181FB3CC50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08.169" v="12"/>
          <ac:picMkLst>
            <pc:docMk/>
            <pc:sldMk cId="186927207" sldId="2147469333"/>
            <ac:picMk id="3" creationId="{CC8C1E68-FECA-7BEA-2601-2034AE7E5C24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39" v="23"/>
          <ac:picMkLst>
            <pc:docMk/>
            <pc:sldMk cId="186927207" sldId="2147469333"/>
            <ac:picMk id="5" creationId="{34BF8F9D-767C-81F6-C93D-B99DD63D0D10}"/>
          </ac:picMkLst>
        </pc:picChg>
        <pc:picChg chg="del mod">
          <ac:chgData name="Sherwood, Aric M CIV USARMY PEO EIS (USA)" userId="S::aric.m.sherwood.civ@army.mil::daf65615-0952-4275-98b5-fd435d136d00" providerId="AD" clId="Web-{7145489F-AD5D-67C8-DDEA-ED5D65B905B2}" dt="2024-02-27T13:39:47.639" v="32"/>
          <ac:picMkLst>
            <pc:docMk/>
            <pc:sldMk cId="186927207" sldId="2147469333"/>
            <ac:picMk id="13" creationId="{5DC18509-F498-220A-79D9-D023D6781692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70" v="90"/>
          <ac:picMkLst>
            <pc:docMk/>
            <pc:sldMk cId="186927207" sldId="2147469333"/>
            <ac:picMk id="14" creationId="{D53B59DD-2AAE-4992-33AB-7BCFFF05F0A1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70" v="89"/>
          <ac:picMkLst>
            <pc:docMk/>
            <pc:sldMk cId="186927207" sldId="2147469333"/>
            <ac:picMk id="15" creationId="{11F85FFB-AF3F-0059-4E48-4E9196F0F1E5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70" v="88"/>
          <ac:picMkLst>
            <pc:docMk/>
            <pc:sldMk cId="186927207" sldId="2147469333"/>
            <ac:picMk id="16" creationId="{D7649F0A-EF50-1D8E-8FA2-321EC93B3C73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70" v="87"/>
          <ac:picMkLst>
            <pc:docMk/>
            <pc:sldMk cId="186927207" sldId="2147469333"/>
            <ac:picMk id="17" creationId="{0F178F0E-C842-898F-BB11-FC0ADCEE1BA5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70" v="86"/>
          <ac:picMkLst>
            <pc:docMk/>
            <pc:sldMk cId="186927207" sldId="2147469333"/>
            <ac:picMk id="19" creationId="{A0872ECB-78B5-EC15-8AAF-EE9F2FD734F5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70" v="85"/>
          <ac:picMkLst>
            <pc:docMk/>
            <pc:sldMk cId="186927207" sldId="2147469333"/>
            <ac:picMk id="20" creationId="{E00551BD-D504-5866-AA0D-D91F9F2E9F2C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70" v="84"/>
          <ac:picMkLst>
            <pc:docMk/>
            <pc:sldMk cId="186927207" sldId="2147469333"/>
            <ac:picMk id="21" creationId="{A6530E9F-1958-BD41-C1D4-55D5FAC2CE38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70" v="83"/>
          <ac:picMkLst>
            <pc:docMk/>
            <pc:sldMk cId="186927207" sldId="2147469333"/>
            <ac:picMk id="22" creationId="{594CCB47-2B05-D36A-4189-AED3E2DEED30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70" v="82"/>
          <ac:picMkLst>
            <pc:docMk/>
            <pc:sldMk cId="186927207" sldId="2147469333"/>
            <ac:picMk id="23" creationId="{F39E6951-37AA-3025-6014-D0A7F266C05C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70" v="81"/>
          <ac:picMkLst>
            <pc:docMk/>
            <pc:sldMk cId="186927207" sldId="2147469333"/>
            <ac:picMk id="24" creationId="{FF3BB08B-7580-1066-29FE-61CB1B07DA62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70" v="80"/>
          <ac:picMkLst>
            <pc:docMk/>
            <pc:sldMk cId="186927207" sldId="2147469333"/>
            <ac:picMk id="25" creationId="{67C2CFA8-FD30-F621-6C76-C8C2A0ADB9E8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54" v="79"/>
          <ac:picMkLst>
            <pc:docMk/>
            <pc:sldMk cId="186927207" sldId="2147469333"/>
            <ac:picMk id="26" creationId="{D0A9CB22-2518-4E9E-6C2D-61871BE5E59B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54" v="54"/>
          <ac:picMkLst>
            <pc:docMk/>
            <pc:sldMk cId="186927207" sldId="2147469333"/>
            <ac:picMk id="56" creationId="{0D2F8BAA-6047-4206-EBAE-A5725E816444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54" v="53"/>
          <ac:picMkLst>
            <pc:docMk/>
            <pc:sldMk cId="186927207" sldId="2147469333"/>
            <ac:picMk id="57" creationId="{48401B77-3566-34DE-59CE-02D3C319F604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54" v="52"/>
          <ac:picMkLst>
            <pc:docMk/>
            <pc:sldMk cId="186927207" sldId="2147469333"/>
            <ac:picMk id="58" creationId="{431BCC66-8AA0-8245-D09A-ACDFAF427857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54" v="51"/>
          <ac:picMkLst>
            <pc:docMk/>
            <pc:sldMk cId="186927207" sldId="2147469333"/>
            <ac:picMk id="59" creationId="{69EB564F-3837-0F8C-938C-BA94F23E72DE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54" v="50"/>
          <ac:picMkLst>
            <pc:docMk/>
            <pc:sldMk cId="186927207" sldId="2147469333"/>
            <ac:picMk id="60" creationId="{2E07E5BB-3DDC-42FD-4F32-4AAF9511C01F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54" v="49"/>
          <ac:picMkLst>
            <pc:docMk/>
            <pc:sldMk cId="186927207" sldId="2147469333"/>
            <ac:picMk id="61" creationId="{37272A47-FEF8-23D5-5FF1-50CAEBC9A148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54" v="48"/>
          <ac:picMkLst>
            <pc:docMk/>
            <pc:sldMk cId="186927207" sldId="2147469333"/>
            <ac:picMk id="62" creationId="{4DFF1CB9-3087-B27E-19A0-B64F755559BD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54" v="47"/>
          <ac:picMkLst>
            <pc:docMk/>
            <pc:sldMk cId="186927207" sldId="2147469333"/>
            <ac:picMk id="63" creationId="{F7E01FC3-58DF-F49A-2D66-823AD59826F4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54" v="46"/>
          <ac:picMkLst>
            <pc:docMk/>
            <pc:sldMk cId="186927207" sldId="2147469333"/>
            <ac:picMk id="73" creationId="{6000CFDC-9BE4-964F-7E00-875BBA0D7DE0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54" v="45"/>
          <ac:picMkLst>
            <pc:docMk/>
            <pc:sldMk cId="186927207" sldId="2147469333"/>
            <ac:picMk id="74" creationId="{7B35343E-E0ED-C999-EF16-EACB2D74F207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54" v="44"/>
          <ac:picMkLst>
            <pc:docMk/>
            <pc:sldMk cId="186927207" sldId="2147469333"/>
            <ac:picMk id="75" creationId="{D4607BA6-8F91-06D8-5934-D8F7F803F566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54" v="43"/>
          <ac:picMkLst>
            <pc:docMk/>
            <pc:sldMk cId="186927207" sldId="2147469333"/>
            <ac:picMk id="77" creationId="{A05A9171-A519-66AD-BF03-DD4A39E968A2}"/>
          </ac:picMkLst>
        </pc:picChg>
        <pc:picChg chg="add">
          <ac:chgData name="Sherwood, Aric M CIV USARMY PEO EIS (USA)" userId="S::aric.m.sherwood.civ@army.mil::daf65615-0952-4275-98b5-fd435d136d00" providerId="AD" clId="Web-{7145489F-AD5D-67C8-DDEA-ED5D65B905B2}" dt="2024-02-27T13:40:15.436" v="109"/>
          <ac:picMkLst>
            <pc:docMk/>
            <pc:sldMk cId="186927207" sldId="2147469333"/>
            <ac:picMk id="78" creationId="{31AEAE65-AA3B-0ECC-3F88-DBA86B0ECEA6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54" v="42"/>
          <ac:picMkLst>
            <pc:docMk/>
            <pc:sldMk cId="186927207" sldId="2147469333"/>
            <ac:picMk id="79" creationId="{82CA5ED3-F207-1C66-5BB1-130CDD3AE003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54" v="41"/>
          <ac:picMkLst>
            <pc:docMk/>
            <pc:sldMk cId="186927207" sldId="2147469333"/>
            <ac:picMk id="81" creationId="{57124B36-1E55-7C1F-51D8-B7EBF0B3346A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54" v="40"/>
          <ac:picMkLst>
            <pc:docMk/>
            <pc:sldMk cId="186927207" sldId="2147469333"/>
            <ac:picMk id="83" creationId="{491E95AF-BFFD-5B54-0300-CB5C81F4903F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39" v="31"/>
          <ac:picMkLst>
            <pc:docMk/>
            <pc:sldMk cId="186927207" sldId="2147469333"/>
            <ac:picMk id="86" creationId="{F9B04F48-E050-6897-708A-D585161A1722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39" v="38"/>
          <ac:picMkLst>
            <pc:docMk/>
            <pc:sldMk cId="186927207" sldId="2147469333"/>
            <ac:picMk id="88" creationId="{E69BB65C-1FA4-71E0-6513-2AA4C15CB336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54.201" v="103"/>
          <ac:picMkLst>
            <pc:docMk/>
            <pc:sldMk cId="186927207" sldId="2147469333"/>
            <ac:picMk id="93" creationId="{5B10168E-E5C0-F3E6-76F1-4C228F8AC4EF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39" v="29"/>
          <ac:picMkLst>
            <pc:docMk/>
            <pc:sldMk cId="186927207" sldId="2147469333"/>
            <ac:picMk id="95" creationId="{4981507C-93C2-6C8A-8C10-A671234EFD0D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39" v="37"/>
          <ac:picMkLst>
            <pc:docMk/>
            <pc:sldMk cId="186927207" sldId="2147469333"/>
            <ac:picMk id="97" creationId="{DECC4344-9230-98D8-7A7E-90BC83886282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39" v="35"/>
          <ac:picMkLst>
            <pc:docMk/>
            <pc:sldMk cId="186927207" sldId="2147469333"/>
            <ac:picMk id="100" creationId="{F24C5450-B89C-B2D6-8391-56A6F2A11482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39" v="34"/>
          <ac:picMkLst>
            <pc:docMk/>
            <pc:sldMk cId="186927207" sldId="2147469333"/>
            <ac:picMk id="102" creationId="{B7E74A37-4FB0-7543-2EC3-A6EF2F81321E}"/>
          </ac:picMkLst>
        </pc:picChg>
        <pc:picChg chg="del">
          <ac:chgData name="Sherwood, Aric M CIV USARMY PEO EIS (USA)" userId="S::aric.m.sherwood.civ@army.mil::daf65615-0952-4275-98b5-fd435d136d00" providerId="AD" clId="Web-{7145489F-AD5D-67C8-DDEA-ED5D65B905B2}" dt="2024-02-27T13:39:47.639" v="33"/>
          <ac:picMkLst>
            <pc:docMk/>
            <pc:sldMk cId="186927207" sldId="2147469333"/>
            <ac:picMk id="103" creationId="{5B2A2344-11A9-85CC-567E-EE050E2D4594}"/>
          </ac:picMkLst>
        </pc:picChg>
        <pc:picChg chg="add">
          <ac:chgData name="Sherwood, Aric M CIV USARMY PEO EIS (USA)" userId="S::aric.m.sherwood.civ@army.mil::daf65615-0952-4275-98b5-fd435d136d00" providerId="AD" clId="Web-{7145489F-AD5D-67C8-DDEA-ED5D65B905B2}" dt="2024-02-27T13:40:15.546" v="112"/>
          <ac:picMkLst>
            <pc:docMk/>
            <pc:sldMk cId="186927207" sldId="2147469333"/>
            <ac:picMk id="108" creationId="{7387994A-C99E-D898-3B42-DCFDC75FE1AE}"/>
          </ac:picMkLst>
        </pc:picChg>
        <pc:picChg chg="add">
          <ac:chgData name="Sherwood, Aric M CIV USARMY PEO EIS (USA)" userId="S::aric.m.sherwood.civ@army.mil::daf65615-0952-4275-98b5-fd435d136d00" providerId="AD" clId="Web-{7145489F-AD5D-67C8-DDEA-ED5D65B905B2}" dt="2024-02-27T13:40:15.592" v="114"/>
          <ac:picMkLst>
            <pc:docMk/>
            <pc:sldMk cId="186927207" sldId="2147469333"/>
            <ac:picMk id="113" creationId="{FC72BD0E-AC62-70CD-373B-86B59B7BAFB5}"/>
          </ac:picMkLst>
        </pc:picChg>
        <pc:picChg chg="add">
          <ac:chgData name="Sherwood, Aric M CIV USARMY PEO EIS (USA)" userId="S::aric.m.sherwood.civ@army.mil::daf65615-0952-4275-98b5-fd435d136d00" providerId="AD" clId="Web-{7145489F-AD5D-67C8-DDEA-ED5D65B905B2}" dt="2024-02-27T13:40:15.624" v="115"/>
          <ac:picMkLst>
            <pc:docMk/>
            <pc:sldMk cId="186927207" sldId="2147469333"/>
            <ac:picMk id="115" creationId="{D7CF3689-C7E2-5735-C208-DDBACEAC5CA0}"/>
          </ac:picMkLst>
        </pc:picChg>
        <pc:picChg chg="add">
          <ac:chgData name="Sherwood, Aric M CIV USARMY PEO EIS (USA)" userId="S::aric.m.sherwood.civ@army.mil::daf65615-0952-4275-98b5-fd435d136d00" providerId="AD" clId="Web-{7145489F-AD5D-67C8-DDEA-ED5D65B905B2}" dt="2024-02-27T13:40:15.733" v="121"/>
          <ac:picMkLst>
            <pc:docMk/>
            <pc:sldMk cId="186927207" sldId="2147469333"/>
            <ac:picMk id="127" creationId="{29DD7F92-6012-38A1-62C9-0390948455FF}"/>
          </ac:picMkLst>
        </pc:picChg>
        <pc:picChg chg="add">
          <ac:chgData name="Sherwood, Aric M CIV USARMY PEO EIS (USA)" userId="S::aric.m.sherwood.civ@army.mil::daf65615-0952-4275-98b5-fd435d136d00" providerId="AD" clId="Web-{7145489F-AD5D-67C8-DDEA-ED5D65B905B2}" dt="2024-02-27T13:40:15.780" v="122"/>
          <ac:picMkLst>
            <pc:docMk/>
            <pc:sldMk cId="186927207" sldId="2147469333"/>
            <ac:picMk id="129" creationId="{EC08808A-5345-07F7-F8B4-316595601127}"/>
          </ac:picMkLst>
        </pc:picChg>
        <pc:picChg chg="add">
          <ac:chgData name="Sherwood, Aric M CIV USARMY PEO EIS (USA)" userId="S::aric.m.sherwood.civ@army.mil::daf65615-0952-4275-98b5-fd435d136d00" providerId="AD" clId="Web-{7145489F-AD5D-67C8-DDEA-ED5D65B905B2}" dt="2024-02-27T13:40:15.827" v="123"/>
          <ac:picMkLst>
            <pc:docMk/>
            <pc:sldMk cId="186927207" sldId="2147469333"/>
            <ac:picMk id="131" creationId="{FD53B896-B048-07B3-D112-78F3B080BC7A}"/>
          </ac:picMkLst>
        </pc:picChg>
        <pc:picChg chg="add">
          <ac:chgData name="Sherwood, Aric M CIV USARMY PEO EIS (USA)" userId="S::aric.m.sherwood.civ@army.mil::daf65615-0952-4275-98b5-fd435d136d00" providerId="AD" clId="Web-{7145489F-AD5D-67C8-DDEA-ED5D65B905B2}" dt="2024-02-27T13:40:15.874" v="125"/>
          <ac:picMkLst>
            <pc:docMk/>
            <pc:sldMk cId="186927207" sldId="2147469333"/>
            <ac:picMk id="135" creationId="{953FE98F-2A09-917C-072A-FF000ADAC358}"/>
          </ac:picMkLst>
        </pc:picChg>
        <pc:picChg chg="add">
          <ac:chgData name="Sherwood, Aric M CIV USARMY PEO EIS (USA)" userId="S::aric.m.sherwood.civ@army.mil::daf65615-0952-4275-98b5-fd435d136d00" providerId="AD" clId="Web-{7145489F-AD5D-67C8-DDEA-ED5D65B905B2}" dt="2024-02-27T13:40:15.967" v="128"/>
          <ac:picMkLst>
            <pc:docMk/>
            <pc:sldMk cId="186927207" sldId="2147469333"/>
            <ac:picMk id="141" creationId="{E91A1A64-B3AB-C902-7B62-8B1FE7CCDC9B}"/>
          </ac:picMkLst>
        </pc:picChg>
        <pc:picChg chg="add">
          <ac:chgData name="Sherwood, Aric M CIV USARMY PEO EIS (USA)" userId="S::aric.m.sherwood.civ@army.mil::daf65615-0952-4275-98b5-fd435d136d00" providerId="AD" clId="Web-{7145489F-AD5D-67C8-DDEA-ED5D65B905B2}" dt="2024-02-27T13:40:16.046" v="130"/>
          <ac:picMkLst>
            <pc:docMk/>
            <pc:sldMk cId="186927207" sldId="2147469333"/>
            <ac:picMk id="145" creationId="{87D3BCD8-AAAF-56AC-F6E0-A463EAEA7A7D}"/>
          </ac:picMkLst>
        </pc:picChg>
        <pc:picChg chg="add">
          <ac:chgData name="Sherwood, Aric M CIV USARMY PEO EIS (USA)" userId="S::aric.m.sherwood.civ@army.mil::daf65615-0952-4275-98b5-fd435d136d00" providerId="AD" clId="Web-{7145489F-AD5D-67C8-DDEA-ED5D65B905B2}" dt="2024-02-27T13:40:16.108" v="132"/>
          <ac:picMkLst>
            <pc:docMk/>
            <pc:sldMk cId="186927207" sldId="2147469333"/>
            <ac:picMk id="149" creationId="{E2EEBEA5-4DA4-850E-8558-2A3761D57111}"/>
          </ac:picMkLst>
        </pc:picChg>
        <pc:picChg chg="add">
          <ac:chgData name="Sherwood, Aric M CIV USARMY PEO EIS (USA)" userId="S::aric.m.sherwood.civ@army.mil::daf65615-0952-4275-98b5-fd435d136d00" providerId="AD" clId="Web-{7145489F-AD5D-67C8-DDEA-ED5D65B905B2}" dt="2024-02-27T13:40:16.186" v="134"/>
          <ac:picMkLst>
            <pc:docMk/>
            <pc:sldMk cId="186927207" sldId="2147469333"/>
            <ac:picMk id="153" creationId="{4AFF3A1F-C0E4-56FF-8D81-78C297364A5A}"/>
          </ac:picMkLst>
        </pc:picChg>
        <pc:picChg chg="add">
          <ac:chgData name="Sherwood, Aric M CIV USARMY PEO EIS (USA)" userId="S::aric.m.sherwood.civ@army.mil::daf65615-0952-4275-98b5-fd435d136d00" providerId="AD" clId="Web-{7145489F-AD5D-67C8-DDEA-ED5D65B905B2}" dt="2024-02-27T13:40:16.327" v="138"/>
          <ac:picMkLst>
            <pc:docMk/>
            <pc:sldMk cId="186927207" sldId="2147469333"/>
            <ac:picMk id="161" creationId="{42FB0D39-2F19-930D-1EFD-0977556CCE28}"/>
          </ac:picMkLst>
        </pc:picChg>
        <pc:picChg chg="add">
          <ac:chgData name="Sherwood, Aric M CIV USARMY PEO EIS (USA)" userId="S::aric.m.sherwood.civ@army.mil::daf65615-0952-4275-98b5-fd435d136d00" providerId="AD" clId="Web-{7145489F-AD5D-67C8-DDEA-ED5D65B905B2}" dt="2024-02-27T13:40:16.374" v="139"/>
          <ac:picMkLst>
            <pc:docMk/>
            <pc:sldMk cId="186927207" sldId="2147469333"/>
            <ac:picMk id="163" creationId="{380C23AF-FE10-1C3B-39F1-5FA9D6A10A90}"/>
          </ac:picMkLst>
        </pc:picChg>
        <pc:picChg chg="add">
          <ac:chgData name="Sherwood, Aric M CIV USARMY PEO EIS (USA)" userId="S::aric.m.sherwood.civ@army.mil::daf65615-0952-4275-98b5-fd435d136d00" providerId="AD" clId="Web-{7145489F-AD5D-67C8-DDEA-ED5D65B905B2}" dt="2024-02-27T13:40:16.421" v="140"/>
          <ac:picMkLst>
            <pc:docMk/>
            <pc:sldMk cId="186927207" sldId="2147469333"/>
            <ac:picMk id="165" creationId="{C2B2E969-62A1-B2BB-4D99-FF7F059A0F58}"/>
          </ac:picMkLst>
        </pc:picChg>
      </pc:sldChg>
    </pc:docChg>
  </pc:docChgLst>
  <pc:docChgLst>
    <pc:chgData name="Sherwood, Aric M CIV USARMY PEO EIS (USA)" userId="S::aric.m.sherwood.civ@army.mil::daf65615-0952-4275-98b5-fd435d136d00" providerId="AD" clId="Web-{EF0D25CF-CCC3-346A-F2A3-D9C43B3562DB}"/>
    <pc:docChg chg="modSld">
      <pc:chgData name="Sherwood, Aric M CIV USARMY PEO EIS (USA)" userId="S::aric.m.sherwood.civ@army.mil::daf65615-0952-4275-98b5-fd435d136d00" providerId="AD" clId="Web-{EF0D25CF-CCC3-346A-F2A3-D9C43B3562DB}" dt="2024-02-20T15:45:05.339" v="25" actId="1076"/>
      <pc:docMkLst>
        <pc:docMk/>
      </pc:docMkLst>
      <pc:sldChg chg="delSp modSp">
        <pc:chgData name="Sherwood, Aric M CIV USARMY PEO EIS (USA)" userId="S::aric.m.sherwood.civ@army.mil::daf65615-0952-4275-98b5-fd435d136d00" providerId="AD" clId="Web-{EF0D25CF-CCC3-346A-F2A3-D9C43B3562DB}" dt="2024-02-20T15:45:05.339" v="25" actId="1076"/>
        <pc:sldMkLst>
          <pc:docMk/>
          <pc:sldMk cId="4029527228" sldId="347"/>
        </pc:sldMkLst>
        <pc:spChg chg="mod">
          <ac:chgData name="Sherwood, Aric M CIV USARMY PEO EIS (USA)" userId="S::aric.m.sherwood.civ@army.mil::daf65615-0952-4275-98b5-fd435d136d00" providerId="AD" clId="Web-{EF0D25CF-CCC3-346A-F2A3-D9C43B3562DB}" dt="2024-02-20T15:43:40.884" v="0" actId="14100"/>
          <ac:spMkLst>
            <pc:docMk/>
            <pc:sldMk cId="4029527228" sldId="347"/>
            <ac:spMk id="4" creationId="{19A8ECD8-F713-6752-ABE9-E9688572E8F6}"/>
          </ac:spMkLst>
        </pc:spChg>
        <pc:spChg chg="del">
          <ac:chgData name="Sherwood, Aric M CIV USARMY PEO EIS (USA)" userId="S::aric.m.sherwood.civ@army.mil::daf65615-0952-4275-98b5-fd435d136d00" providerId="AD" clId="Web-{EF0D25CF-CCC3-346A-F2A3-D9C43B3562DB}" dt="2024-02-20T15:44:38.073" v="6"/>
          <ac:spMkLst>
            <pc:docMk/>
            <pc:sldMk cId="4029527228" sldId="347"/>
            <ac:spMk id="5" creationId="{7BB39D4B-22EF-A99B-7A13-2ECAF5EEA402}"/>
          </ac:spMkLst>
        </pc:spChg>
        <pc:spChg chg="mod">
          <ac:chgData name="Sherwood, Aric M CIV USARMY PEO EIS (USA)" userId="S::aric.m.sherwood.civ@army.mil::daf65615-0952-4275-98b5-fd435d136d00" providerId="AD" clId="Web-{EF0D25CF-CCC3-346A-F2A3-D9C43B3562DB}" dt="2024-02-20T15:44:22.385" v="4" actId="1076"/>
          <ac:spMkLst>
            <pc:docMk/>
            <pc:sldMk cId="4029527228" sldId="347"/>
            <ac:spMk id="54" creationId="{3B1DCAD9-72B1-2BCB-F753-7D218F0EEDEC}"/>
          </ac:spMkLst>
        </pc:spChg>
        <pc:spChg chg="mod">
          <ac:chgData name="Sherwood, Aric M CIV USARMY PEO EIS (USA)" userId="S::aric.m.sherwood.civ@army.mil::daf65615-0952-4275-98b5-fd435d136d00" providerId="AD" clId="Web-{EF0D25CF-CCC3-346A-F2A3-D9C43B3562DB}" dt="2024-02-20T15:44:52.120" v="8" actId="14100"/>
          <ac:spMkLst>
            <pc:docMk/>
            <pc:sldMk cId="4029527228" sldId="347"/>
            <ac:spMk id="55" creationId="{5C0AD5E5-E0BD-6C7D-3503-20DC172B005D}"/>
          </ac:spMkLst>
        </pc:spChg>
        <pc:spChg chg="mod">
          <ac:chgData name="Sherwood, Aric M CIV USARMY PEO EIS (USA)" userId="S::aric.m.sherwood.civ@army.mil::daf65615-0952-4275-98b5-fd435d136d00" providerId="AD" clId="Web-{EF0D25CF-CCC3-346A-F2A3-D9C43B3562DB}" dt="2024-02-20T15:45:04.730" v="17" actId="1076"/>
          <ac:spMkLst>
            <pc:docMk/>
            <pc:sldMk cId="4029527228" sldId="347"/>
            <ac:spMk id="64" creationId="{94549D23-6400-A902-2254-28CC2B6D855A}"/>
          </ac:spMkLst>
        </pc:spChg>
        <pc:spChg chg="mod">
          <ac:chgData name="Sherwood, Aric M CIV USARMY PEO EIS (USA)" userId="S::aric.m.sherwood.civ@army.mil::daf65615-0952-4275-98b5-fd435d136d00" providerId="AD" clId="Web-{EF0D25CF-CCC3-346A-F2A3-D9C43B3562DB}" dt="2024-02-20T15:45:04.823" v="18" actId="1076"/>
          <ac:spMkLst>
            <pc:docMk/>
            <pc:sldMk cId="4029527228" sldId="347"/>
            <ac:spMk id="65" creationId="{7A6C6E60-D16E-2660-FFFE-46606E556088}"/>
          </ac:spMkLst>
        </pc:spChg>
        <pc:spChg chg="mod">
          <ac:chgData name="Sherwood, Aric M CIV USARMY PEO EIS (USA)" userId="S::aric.m.sherwood.civ@army.mil::daf65615-0952-4275-98b5-fd435d136d00" providerId="AD" clId="Web-{EF0D25CF-CCC3-346A-F2A3-D9C43B3562DB}" dt="2024-02-20T15:45:04.933" v="19" actId="1076"/>
          <ac:spMkLst>
            <pc:docMk/>
            <pc:sldMk cId="4029527228" sldId="347"/>
            <ac:spMk id="66" creationId="{ADFE766E-EAF1-6C8B-2B32-E429017A6E37}"/>
          </ac:spMkLst>
        </pc:spChg>
        <pc:spChg chg="mod">
          <ac:chgData name="Sherwood, Aric M CIV USARMY PEO EIS (USA)" userId="S::aric.m.sherwood.civ@army.mil::daf65615-0952-4275-98b5-fd435d136d00" providerId="AD" clId="Web-{EF0D25CF-CCC3-346A-F2A3-D9C43B3562DB}" dt="2024-02-20T15:45:04.995" v="20" actId="1076"/>
          <ac:spMkLst>
            <pc:docMk/>
            <pc:sldMk cId="4029527228" sldId="347"/>
            <ac:spMk id="67" creationId="{11E171FE-EBFB-36E2-1784-92F5848EAF32}"/>
          </ac:spMkLst>
        </pc:spChg>
        <pc:spChg chg="mod">
          <ac:chgData name="Sherwood, Aric M CIV USARMY PEO EIS (USA)" userId="S::aric.m.sherwood.civ@army.mil::daf65615-0952-4275-98b5-fd435d136d00" providerId="AD" clId="Web-{EF0D25CF-CCC3-346A-F2A3-D9C43B3562DB}" dt="2024-02-20T15:45:05.074" v="21" actId="1076"/>
          <ac:spMkLst>
            <pc:docMk/>
            <pc:sldMk cId="4029527228" sldId="347"/>
            <ac:spMk id="68" creationId="{7B7A6B34-833D-FB6C-B3C0-B6AEBA21A7DF}"/>
          </ac:spMkLst>
        </pc:spChg>
        <pc:spChg chg="mod">
          <ac:chgData name="Sherwood, Aric M CIV USARMY PEO EIS (USA)" userId="S::aric.m.sherwood.civ@army.mil::daf65615-0952-4275-98b5-fd435d136d00" providerId="AD" clId="Web-{EF0D25CF-CCC3-346A-F2A3-D9C43B3562DB}" dt="2024-02-20T15:45:05.136" v="22" actId="1076"/>
          <ac:spMkLst>
            <pc:docMk/>
            <pc:sldMk cId="4029527228" sldId="347"/>
            <ac:spMk id="69" creationId="{03EFE4D8-A002-1CED-51EC-190F2217B639}"/>
          </ac:spMkLst>
        </pc:spChg>
        <pc:spChg chg="mod">
          <ac:chgData name="Sherwood, Aric M CIV USARMY PEO EIS (USA)" userId="S::aric.m.sherwood.civ@army.mil::daf65615-0952-4275-98b5-fd435d136d00" providerId="AD" clId="Web-{EF0D25CF-CCC3-346A-F2A3-D9C43B3562DB}" dt="2024-02-20T15:45:05.214" v="23" actId="1076"/>
          <ac:spMkLst>
            <pc:docMk/>
            <pc:sldMk cId="4029527228" sldId="347"/>
            <ac:spMk id="70" creationId="{AF037777-5AEA-A548-B5F5-A946C1C8E29E}"/>
          </ac:spMkLst>
        </pc:spChg>
        <pc:spChg chg="mod">
          <ac:chgData name="Sherwood, Aric M CIV USARMY PEO EIS (USA)" userId="S::aric.m.sherwood.civ@army.mil::daf65615-0952-4275-98b5-fd435d136d00" providerId="AD" clId="Web-{EF0D25CF-CCC3-346A-F2A3-D9C43B3562DB}" dt="2024-02-20T15:45:05.277" v="24" actId="1076"/>
          <ac:spMkLst>
            <pc:docMk/>
            <pc:sldMk cId="4029527228" sldId="347"/>
            <ac:spMk id="71" creationId="{68F4AA55-A1CB-5603-2065-1D3BEF5AEA1B}"/>
          </ac:spMkLst>
        </pc:spChg>
        <pc:spChg chg="mod">
          <ac:chgData name="Sherwood, Aric M CIV USARMY PEO EIS (USA)" userId="S::aric.m.sherwood.civ@army.mil::daf65615-0952-4275-98b5-fd435d136d00" providerId="AD" clId="Web-{EF0D25CF-CCC3-346A-F2A3-D9C43B3562DB}" dt="2024-02-20T15:45:05.339" v="25" actId="1076"/>
          <ac:spMkLst>
            <pc:docMk/>
            <pc:sldMk cId="4029527228" sldId="347"/>
            <ac:spMk id="72" creationId="{BC67D07A-8D00-ECBE-1A04-A5EBDF6E6043}"/>
          </ac:spMkLst>
        </pc:spChg>
        <pc:spChg chg="mod">
          <ac:chgData name="Sherwood, Aric M CIV USARMY PEO EIS (USA)" userId="S::aric.m.sherwood.civ@army.mil::daf65615-0952-4275-98b5-fd435d136d00" providerId="AD" clId="Web-{EF0D25CF-CCC3-346A-F2A3-D9C43B3562DB}" dt="2024-02-20T15:44:01.213" v="2" actId="1076"/>
          <ac:spMkLst>
            <pc:docMk/>
            <pc:sldMk cId="4029527228" sldId="347"/>
            <ac:spMk id="76" creationId="{84154C16-3BCC-EED6-F6D0-1BE2A2DD85BC}"/>
          </ac:spMkLst>
        </pc:spChg>
        <pc:picChg chg="mod">
          <ac:chgData name="Sherwood, Aric M CIV USARMY PEO EIS (USA)" userId="S::aric.m.sherwood.civ@army.mil::daf65615-0952-4275-98b5-fd435d136d00" providerId="AD" clId="Web-{EF0D25CF-CCC3-346A-F2A3-D9C43B3562DB}" dt="2024-02-20T15:44:32.979" v="5" actId="1076"/>
          <ac:picMkLst>
            <pc:docMk/>
            <pc:sldMk cId="4029527228" sldId="347"/>
            <ac:picMk id="26" creationId="{D0A9CB22-2518-4E9E-6C2D-61871BE5E59B}"/>
          </ac:picMkLst>
        </pc:picChg>
        <pc:picChg chg="mod">
          <ac:chgData name="Sherwood, Aric M CIV USARMY PEO EIS (USA)" userId="S::aric.m.sherwood.civ@army.mil::daf65615-0952-4275-98b5-fd435d136d00" providerId="AD" clId="Web-{EF0D25CF-CCC3-346A-F2A3-D9C43B3562DB}" dt="2024-02-20T15:45:04.183" v="9" actId="1076"/>
          <ac:picMkLst>
            <pc:docMk/>
            <pc:sldMk cId="4029527228" sldId="347"/>
            <ac:picMk id="56" creationId="{0D2F8BAA-6047-4206-EBAE-A5725E816444}"/>
          </ac:picMkLst>
        </pc:picChg>
        <pc:picChg chg="mod">
          <ac:chgData name="Sherwood, Aric M CIV USARMY PEO EIS (USA)" userId="S::aric.m.sherwood.civ@army.mil::daf65615-0952-4275-98b5-fd435d136d00" providerId="AD" clId="Web-{EF0D25CF-CCC3-346A-F2A3-D9C43B3562DB}" dt="2024-02-20T15:45:04.245" v="10" actId="1076"/>
          <ac:picMkLst>
            <pc:docMk/>
            <pc:sldMk cId="4029527228" sldId="347"/>
            <ac:picMk id="57" creationId="{48401B77-3566-34DE-59CE-02D3C319F604}"/>
          </ac:picMkLst>
        </pc:picChg>
        <pc:picChg chg="mod">
          <ac:chgData name="Sherwood, Aric M CIV USARMY PEO EIS (USA)" userId="S::aric.m.sherwood.civ@army.mil::daf65615-0952-4275-98b5-fd435d136d00" providerId="AD" clId="Web-{EF0D25CF-CCC3-346A-F2A3-D9C43B3562DB}" dt="2024-02-20T15:45:04.292" v="11" actId="1076"/>
          <ac:picMkLst>
            <pc:docMk/>
            <pc:sldMk cId="4029527228" sldId="347"/>
            <ac:picMk id="58" creationId="{431BCC66-8AA0-8245-D09A-ACDFAF427857}"/>
          </ac:picMkLst>
        </pc:picChg>
        <pc:picChg chg="mod">
          <ac:chgData name="Sherwood, Aric M CIV USARMY PEO EIS (USA)" userId="S::aric.m.sherwood.civ@army.mil::daf65615-0952-4275-98b5-fd435d136d00" providerId="AD" clId="Web-{EF0D25CF-CCC3-346A-F2A3-D9C43B3562DB}" dt="2024-02-20T15:45:04.355" v="12" actId="1076"/>
          <ac:picMkLst>
            <pc:docMk/>
            <pc:sldMk cId="4029527228" sldId="347"/>
            <ac:picMk id="59" creationId="{69EB564F-3837-0F8C-938C-BA94F23E72DE}"/>
          </ac:picMkLst>
        </pc:picChg>
        <pc:picChg chg="mod">
          <ac:chgData name="Sherwood, Aric M CIV USARMY PEO EIS (USA)" userId="S::aric.m.sherwood.civ@army.mil::daf65615-0952-4275-98b5-fd435d136d00" providerId="AD" clId="Web-{EF0D25CF-CCC3-346A-F2A3-D9C43B3562DB}" dt="2024-02-20T15:45:04.417" v="13" actId="1076"/>
          <ac:picMkLst>
            <pc:docMk/>
            <pc:sldMk cId="4029527228" sldId="347"/>
            <ac:picMk id="60" creationId="{2E07E5BB-3DDC-42FD-4F32-4AAF9511C01F}"/>
          </ac:picMkLst>
        </pc:picChg>
        <pc:picChg chg="mod">
          <ac:chgData name="Sherwood, Aric M CIV USARMY PEO EIS (USA)" userId="S::aric.m.sherwood.civ@army.mil::daf65615-0952-4275-98b5-fd435d136d00" providerId="AD" clId="Web-{EF0D25CF-CCC3-346A-F2A3-D9C43B3562DB}" dt="2024-02-20T15:45:04.495" v="14" actId="1076"/>
          <ac:picMkLst>
            <pc:docMk/>
            <pc:sldMk cId="4029527228" sldId="347"/>
            <ac:picMk id="61" creationId="{37272A47-FEF8-23D5-5FF1-50CAEBC9A148}"/>
          </ac:picMkLst>
        </pc:picChg>
        <pc:picChg chg="mod">
          <ac:chgData name="Sherwood, Aric M CIV USARMY PEO EIS (USA)" userId="S::aric.m.sherwood.civ@army.mil::daf65615-0952-4275-98b5-fd435d136d00" providerId="AD" clId="Web-{EF0D25CF-CCC3-346A-F2A3-D9C43B3562DB}" dt="2024-02-20T15:45:04.573" v="15" actId="1076"/>
          <ac:picMkLst>
            <pc:docMk/>
            <pc:sldMk cId="4029527228" sldId="347"/>
            <ac:picMk id="62" creationId="{4DFF1CB9-3087-B27E-19A0-B64F755559BD}"/>
          </ac:picMkLst>
        </pc:picChg>
        <pc:picChg chg="mod">
          <ac:chgData name="Sherwood, Aric M CIV USARMY PEO EIS (USA)" userId="S::aric.m.sherwood.civ@army.mil::daf65615-0952-4275-98b5-fd435d136d00" providerId="AD" clId="Web-{EF0D25CF-CCC3-346A-F2A3-D9C43B3562DB}" dt="2024-02-20T15:45:04.652" v="16" actId="1076"/>
          <ac:picMkLst>
            <pc:docMk/>
            <pc:sldMk cId="4029527228" sldId="347"/>
            <ac:picMk id="63" creationId="{F7E01FC3-58DF-F49A-2D66-823AD59826F4}"/>
          </ac:picMkLst>
        </pc:picChg>
      </pc:sldChg>
    </pc:docChg>
  </pc:docChgLst>
  <pc:docChgLst>
    <pc:chgData name="Clements, Tara A CIV USARMY PEO EIS (USA)" userId="f786c7a0-9dee-4ae8-a494-6cf5959397ac" providerId="ADAL" clId="{73FD803B-DC1D-41EC-9B78-FF876F63955A}"/>
    <pc:docChg chg="undo custSel modSld sldOrd">
      <pc:chgData name="Clements, Tara A CIV USARMY PEO EIS (USA)" userId="f786c7a0-9dee-4ae8-a494-6cf5959397ac" providerId="ADAL" clId="{73FD803B-DC1D-41EC-9B78-FF876F63955A}" dt="2024-02-22T22:41:51.671" v="363"/>
      <pc:docMkLst>
        <pc:docMk/>
      </pc:docMkLst>
      <pc:sldChg chg="delCm">
        <pc:chgData name="Clements, Tara A CIV USARMY PEO EIS (USA)" userId="f786c7a0-9dee-4ae8-a494-6cf5959397ac" providerId="ADAL" clId="{73FD803B-DC1D-41EC-9B78-FF876F63955A}" dt="2024-02-22T18:05:57.687" v="0"/>
        <pc:sldMkLst>
          <pc:docMk/>
          <pc:sldMk cId="401115472" sldId="4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lements, Tara A CIV USARMY PEO EIS (USA)" userId="f786c7a0-9dee-4ae8-a494-6cf5959397ac" providerId="ADAL" clId="{73FD803B-DC1D-41EC-9B78-FF876F63955A}" dt="2024-02-22T18:05:57.687" v="0"/>
              <pc2:cmMkLst xmlns:pc2="http://schemas.microsoft.com/office/powerpoint/2019/9/main/command">
                <pc:docMk/>
                <pc:sldMk cId="401115472" sldId="424"/>
                <pc2:cmMk id="{DB3AA310-A54D-4D39-BF2A-F9608C1A7241}"/>
              </pc2:cmMkLst>
            </pc226:cmChg>
          </p:ext>
        </pc:extLst>
      </pc:sldChg>
      <pc:sldChg chg="addSp delSp modSp mod">
        <pc:chgData name="Clements, Tara A CIV USARMY PEO EIS (USA)" userId="f786c7a0-9dee-4ae8-a494-6cf5959397ac" providerId="ADAL" clId="{73FD803B-DC1D-41EC-9B78-FF876F63955A}" dt="2024-02-22T18:31:26.867" v="265" actId="207"/>
        <pc:sldMkLst>
          <pc:docMk/>
          <pc:sldMk cId="1754287775" sldId="2147469327"/>
        </pc:sldMkLst>
        <pc:spChg chg="add del">
          <ac:chgData name="Clements, Tara A CIV USARMY PEO EIS (USA)" userId="f786c7a0-9dee-4ae8-a494-6cf5959397ac" providerId="ADAL" clId="{73FD803B-DC1D-41EC-9B78-FF876F63955A}" dt="2024-02-22T18:12:44.987" v="86" actId="478"/>
          <ac:spMkLst>
            <pc:docMk/>
            <pc:sldMk cId="1754287775" sldId="2147469327"/>
            <ac:spMk id="3" creationId="{6B09BB5F-8DED-AACC-DA35-C7D14D6C847C}"/>
          </ac:spMkLst>
        </pc:spChg>
        <pc:spChg chg="add mod">
          <ac:chgData name="Clements, Tara A CIV USARMY PEO EIS (USA)" userId="f786c7a0-9dee-4ae8-a494-6cf5959397ac" providerId="ADAL" clId="{73FD803B-DC1D-41EC-9B78-FF876F63955A}" dt="2024-02-22T18:31:00.287" v="257" actId="1037"/>
          <ac:spMkLst>
            <pc:docMk/>
            <pc:sldMk cId="1754287775" sldId="2147469327"/>
            <ac:spMk id="4" creationId="{26A22F85-E100-2228-4F5D-D826CD44E3AB}"/>
          </ac:spMkLst>
        </pc:spChg>
        <pc:spChg chg="add del mod">
          <ac:chgData name="Clements, Tara A CIV USARMY PEO EIS (USA)" userId="f786c7a0-9dee-4ae8-a494-6cf5959397ac" providerId="ADAL" clId="{73FD803B-DC1D-41EC-9B78-FF876F63955A}" dt="2024-02-22T18:31:18.208" v="264" actId="1036"/>
          <ac:spMkLst>
            <pc:docMk/>
            <pc:sldMk cId="1754287775" sldId="2147469327"/>
            <ac:spMk id="6" creationId="{7614D7ED-3F6B-C4C0-E9F7-FA656ED3FE62}"/>
          </ac:spMkLst>
        </pc:spChg>
        <pc:spChg chg="add mod">
          <ac:chgData name="Clements, Tara A CIV USARMY PEO EIS (USA)" userId="f786c7a0-9dee-4ae8-a494-6cf5959397ac" providerId="ADAL" clId="{73FD803B-DC1D-41EC-9B78-FF876F63955A}" dt="2024-02-22T18:31:26.867" v="265" actId="207"/>
          <ac:spMkLst>
            <pc:docMk/>
            <pc:sldMk cId="1754287775" sldId="2147469327"/>
            <ac:spMk id="7" creationId="{0505E5F7-8C3E-8072-600F-762C22962010}"/>
          </ac:spMkLst>
        </pc:spChg>
        <pc:spChg chg="mod">
          <ac:chgData name="Clements, Tara A CIV USARMY PEO EIS (USA)" userId="f786c7a0-9dee-4ae8-a494-6cf5959397ac" providerId="ADAL" clId="{73FD803B-DC1D-41EC-9B78-FF876F63955A}" dt="2024-02-22T18:31:00.287" v="257" actId="1037"/>
          <ac:spMkLst>
            <pc:docMk/>
            <pc:sldMk cId="1754287775" sldId="2147469327"/>
            <ac:spMk id="17" creationId="{DB7F3EA9-DFDE-ADF2-FB3C-306FB1120DDF}"/>
          </ac:spMkLst>
        </pc:spChg>
        <pc:spChg chg="add del mod">
          <ac:chgData name="Clements, Tara A CIV USARMY PEO EIS (USA)" userId="f786c7a0-9dee-4ae8-a494-6cf5959397ac" providerId="ADAL" clId="{73FD803B-DC1D-41EC-9B78-FF876F63955A}" dt="2024-02-22T18:23:54.330" v="128" actId="478"/>
          <ac:spMkLst>
            <pc:docMk/>
            <pc:sldMk cId="1754287775" sldId="2147469327"/>
            <ac:spMk id="18" creationId="{77FABC79-B350-D905-AC0A-4BD64FB3BAD5}"/>
          </ac:spMkLst>
        </pc:spChg>
        <pc:picChg chg="add mod">
          <ac:chgData name="Clements, Tara A CIV USARMY PEO EIS (USA)" userId="f786c7a0-9dee-4ae8-a494-6cf5959397ac" providerId="ADAL" clId="{73FD803B-DC1D-41EC-9B78-FF876F63955A}" dt="2024-02-22T18:31:00.287" v="257" actId="1037"/>
          <ac:picMkLst>
            <pc:docMk/>
            <pc:sldMk cId="1754287775" sldId="2147469327"/>
            <ac:picMk id="5" creationId="{128ED370-720C-FABD-EE81-1F4C6A85FC50}"/>
          </ac:picMkLst>
        </pc:picChg>
        <pc:picChg chg="add mod">
          <ac:chgData name="Clements, Tara A CIV USARMY PEO EIS (USA)" userId="f786c7a0-9dee-4ae8-a494-6cf5959397ac" providerId="ADAL" clId="{73FD803B-DC1D-41EC-9B78-FF876F63955A}" dt="2024-02-22T18:31:00.287" v="257" actId="1037"/>
          <ac:picMkLst>
            <pc:docMk/>
            <pc:sldMk cId="1754287775" sldId="2147469327"/>
            <ac:picMk id="8" creationId="{11BA9282-8C52-750A-DD10-1E1993BDFD4A}"/>
          </ac:picMkLst>
        </pc:picChg>
        <pc:picChg chg="add mod">
          <ac:chgData name="Clements, Tara A CIV USARMY PEO EIS (USA)" userId="f786c7a0-9dee-4ae8-a494-6cf5959397ac" providerId="ADAL" clId="{73FD803B-DC1D-41EC-9B78-FF876F63955A}" dt="2024-02-22T18:31:00.287" v="257" actId="1037"/>
          <ac:picMkLst>
            <pc:docMk/>
            <pc:sldMk cId="1754287775" sldId="2147469327"/>
            <ac:picMk id="22" creationId="{AFBAB053-3FCB-2785-0D4F-96F8E2D8BEC8}"/>
          </ac:picMkLst>
        </pc:picChg>
        <pc:picChg chg="mod">
          <ac:chgData name="Clements, Tara A CIV USARMY PEO EIS (USA)" userId="f786c7a0-9dee-4ae8-a494-6cf5959397ac" providerId="ADAL" clId="{73FD803B-DC1D-41EC-9B78-FF876F63955A}" dt="2024-02-22T18:31:00.287" v="257" actId="1037"/>
          <ac:picMkLst>
            <pc:docMk/>
            <pc:sldMk cId="1754287775" sldId="2147469327"/>
            <ac:picMk id="41" creationId="{B5BF5F3F-6808-EE7C-3E54-77359FFB3179}"/>
          </ac:picMkLst>
        </pc:picChg>
        <pc:picChg chg="add del mod">
          <ac:chgData name="Clements, Tara A CIV USARMY PEO EIS (USA)" userId="f786c7a0-9dee-4ae8-a494-6cf5959397ac" providerId="ADAL" clId="{73FD803B-DC1D-41EC-9B78-FF876F63955A}" dt="2024-02-22T18:23:48.816" v="126" actId="478"/>
          <ac:picMkLst>
            <pc:docMk/>
            <pc:sldMk cId="1754287775" sldId="2147469327"/>
            <ac:picMk id="42" creationId="{2541417E-2738-6719-EF98-3FAE4BADDB29}"/>
          </ac:picMkLst>
        </pc:picChg>
      </pc:sldChg>
      <pc:sldChg chg="delSp modSp mod modCm">
        <pc:chgData name="Clements, Tara A CIV USARMY PEO EIS (USA)" userId="f786c7a0-9dee-4ae8-a494-6cf5959397ac" providerId="ADAL" clId="{73FD803B-DC1D-41EC-9B78-FF876F63955A}" dt="2024-02-22T18:26:11.169" v="178" actId="1037"/>
        <pc:sldMkLst>
          <pc:docMk/>
          <pc:sldMk cId="1250963231" sldId="2147469328"/>
        </pc:sldMkLst>
        <pc:spChg chg="del">
          <ac:chgData name="Clements, Tara A CIV USARMY PEO EIS (USA)" userId="f786c7a0-9dee-4ae8-a494-6cf5959397ac" providerId="ADAL" clId="{73FD803B-DC1D-41EC-9B78-FF876F63955A}" dt="2024-02-22T18:23:31.938" v="121" actId="21"/>
          <ac:spMkLst>
            <pc:docMk/>
            <pc:sldMk cId="1250963231" sldId="2147469328"/>
            <ac:spMk id="3" creationId="{7614D7ED-3F6B-C4C0-E9F7-FA656ED3FE62}"/>
          </ac:spMkLst>
        </pc:spChg>
        <pc:spChg chg="mod">
          <ac:chgData name="Clements, Tara A CIV USARMY PEO EIS (USA)" userId="f786c7a0-9dee-4ae8-a494-6cf5959397ac" providerId="ADAL" clId="{73FD803B-DC1D-41EC-9B78-FF876F63955A}" dt="2024-02-22T18:26:11.169" v="178" actId="1037"/>
          <ac:spMkLst>
            <pc:docMk/>
            <pc:sldMk cId="1250963231" sldId="2147469328"/>
            <ac:spMk id="4" creationId="{44DA25C4-9485-FE49-A62D-3EBE9C78D227}"/>
          </ac:spMkLst>
        </pc:spChg>
        <pc:spChg chg="mod">
          <ac:chgData name="Clements, Tara A CIV USARMY PEO EIS (USA)" userId="f786c7a0-9dee-4ae8-a494-6cf5959397ac" providerId="ADAL" clId="{73FD803B-DC1D-41EC-9B78-FF876F63955A}" dt="2024-02-22T18:26:11.169" v="178" actId="1037"/>
          <ac:spMkLst>
            <pc:docMk/>
            <pc:sldMk cId="1250963231" sldId="2147469328"/>
            <ac:spMk id="6" creationId="{A9586257-E2F9-1A91-D7C0-9012879D138B}"/>
          </ac:spMkLst>
        </pc:spChg>
        <pc:picChg chg="del">
          <ac:chgData name="Clements, Tara A CIV USARMY PEO EIS (USA)" userId="f786c7a0-9dee-4ae8-a494-6cf5959397ac" providerId="ADAL" clId="{73FD803B-DC1D-41EC-9B78-FF876F63955A}" dt="2024-02-22T18:23:31.938" v="121" actId="21"/>
          <ac:picMkLst>
            <pc:docMk/>
            <pc:sldMk cId="1250963231" sldId="2147469328"/>
            <ac:picMk id="22" creationId="{AFBAB053-3FCB-2785-0D4F-96F8E2D8BEC8}"/>
          </ac:picMkLst>
        </pc:picChg>
        <pc:picChg chg="mod">
          <ac:chgData name="Clements, Tara A CIV USARMY PEO EIS (USA)" userId="f786c7a0-9dee-4ae8-a494-6cf5959397ac" providerId="ADAL" clId="{73FD803B-DC1D-41EC-9B78-FF876F63955A}" dt="2024-02-22T18:26:11.169" v="178" actId="1037"/>
          <ac:picMkLst>
            <pc:docMk/>
            <pc:sldMk cId="1250963231" sldId="2147469328"/>
            <ac:picMk id="23" creationId="{98866D70-3F8E-49ED-54D1-C196D14A55FA}"/>
          </ac:picMkLst>
        </pc:picChg>
        <pc:picChg chg="mod">
          <ac:chgData name="Clements, Tara A CIV USARMY PEO EIS (USA)" userId="f786c7a0-9dee-4ae8-a494-6cf5959397ac" providerId="ADAL" clId="{73FD803B-DC1D-41EC-9B78-FF876F63955A}" dt="2024-02-22T18:26:11.169" v="178" actId="1037"/>
          <ac:picMkLst>
            <pc:docMk/>
            <pc:sldMk cId="1250963231" sldId="2147469328"/>
            <ac:picMk id="25" creationId="{77C2BAC0-75C8-B49A-C2D2-ACC630C826B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lements, Tara A CIV USARMY PEO EIS (USA)" userId="f786c7a0-9dee-4ae8-a494-6cf5959397ac" providerId="ADAL" clId="{73FD803B-DC1D-41EC-9B78-FF876F63955A}" dt="2024-02-22T18:23:31.967" v="122" actId="2056"/>
              <pc2:cmMkLst xmlns:pc2="http://schemas.microsoft.com/office/powerpoint/2019/9/main/command">
                <pc:docMk/>
                <pc:sldMk cId="1250963231" sldId="2147469328"/>
                <pc2:cmMk id="{4B267D98-09FA-4866-9274-570D782CF244}"/>
              </pc2:cmMkLst>
            </pc226:cmChg>
          </p:ext>
        </pc:extLst>
      </pc:sldChg>
      <pc:sldChg chg="modSp mod modCm">
        <pc:chgData name="Clements, Tara A CIV USARMY PEO EIS (USA)" userId="f786c7a0-9dee-4ae8-a494-6cf5959397ac" providerId="ADAL" clId="{73FD803B-DC1D-41EC-9B78-FF876F63955A}" dt="2024-02-22T22:41:51.671" v="363"/>
        <pc:sldMkLst>
          <pc:docMk/>
          <pc:sldMk cId="3115543381" sldId="2147469329"/>
        </pc:sldMkLst>
        <pc:spChg chg="mod">
          <ac:chgData name="Clements, Tara A CIV USARMY PEO EIS (USA)" userId="f786c7a0-9dee-4ae8-a494-6cf5959397ac" providerId="ADAL" clId="{73FD803B-DC1D-41EC-9B78-FF876F63955A}" dt="2024-02-22T22:39:44.629" v="362" actId="20577"/>
          <ac:spMkLst>
            <pc:docMk/>
            <pc:sldMk cId="3115543381" sldId="2147469329"/>
            <ac:spMk id="4" creationId="{E2FA64A1-9334-AD94-2D28-851482C925A5}"/>
          </ac:spMkLst>
        </pc:spChg>
        <pc:spChg chg="mod">
          <ac:chgData name="Clements, Tara A CIV USARMY PEO EIS (USA)" userId="f786c7a0-9dee-4ae8-a494-6cf5959397ac" providerId="ADAL" clId="{73FD803B-DC1D-41EC-9B78-FF876F63955A}" dt="2024-02-22T22:39:10.162" v="308" actId="1036"/>
          <ac:spMkLst>
            <pc:docMk/>
            <pc:sldMk cId="3115543381" sldId="2147469329"/>
            <ac:spMk id="6" creationId="{25D84A01-54DC-6700-60EE-A9048E36C5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lements, Tara A CIV USARMY PEO EIS (USA)" userId="f786c7a0-9dee-4ae8-a494-6cf5959397ac" providerId="ADAL" clId="{73FD803B-DC1D-41EC-9B78-FF876F63955A}" dt="2024-02-22T22:41:51.671" v="363"/>
              <pc2:cmMkLst xmlns:pc2="http://schemas.microsoft.com/office/powerpoint/2019/9/main/command">
                <pc:docMk/>
                <pc:sldMk cId="3115543381" sldId="2147469329"/>
                <pc2:cmMk id="{AB5C4DEA-B21E-4519-8260-6CD0AE7233D0}"/>
              </pc2:cmMkLst>
              <pc226:cmRplyChg chg="add">
                <pc226:chgData name="Clements, Tara A CIV USARMY PEO EIS (USA)" userId="f786c7a0-9dee-4ae8-a494-6cf5959397ac" providerId="ADAL" clId="{73FD803B-DC1D-41EC-9B78-FF876F63955A}" dt="2024-02-22T22:41:51.671" v="363"/>
                <pc2:cmRplyMkLst xmlns:pc2="http://schemas.microsoft.com/office/powerpoint/2019/9/main/command">
                  <pc:docMk/>
                  <pc:sldMk cId="3115543381" sldId="2147469329"/>
                  <pc2:cmMk id="{AB5C4DEA-B21E-4519-8260-6CD0AE7233D0}"/>
                  <pc2:cmRplyMk id="{750F25ED-BF32-4100-82D0-6919C54528B2}"/>
                </pc2:cmRplyMkLst>
              </pc226:cmRplyChg>
            </pc226:cmChg>
          </p:ext>
        </pc:extLst>
      </pc:sldChg>
      <pc:sldChg chg="addSp modSp mod">
        <pc:chgData name="Clements, Tara A CIV USARMY PEO EIS (USA)" userId="f786c7a0-9dee-4ae8-a494-6cf5959397ac" providerId="ADAL" clId="{73FD803B-DC1D-41EC-9B78-FF876F63955A}" dt="2024-02-22T18:07:21.319" v="81" actId="1076"/>
        <pc:sldMkLst>
          <pc:docMk/>
          <pc:sldMk cId="2121388901" sldId="2147469331"/>
        </pc:sldMkLst>
        <pc:spChg chg="add mod">
          <ac:chgData name="Clements, Tara A CIV USARMY PEO EIS (USA)" userId="f786c7a0-9dee-4ae8-a494-6cf5959397ac" providerId="ADAL" clId="{73FD803B-DC1D-41EC-9B78-FF876F63955A}" dt="2024-02-22T18:07:21.319" v="81" actId="1076"/>
          <ac:spMkLst>
            <pc:docMk/>
            <pc:sldMk cId="2121388901" sldId="2147469331"/>
            <ac:spMk id="3" creationId="{A3413BB0-176C-8FFD-63D3-FEFEA8B0ED93}"/>
          </ac:spMkLst>
        </pc:spChg>
      </pc:sldChg>
      <pc:sldChg chg="ord">
        <pc:chgData name="Clements, Tara A CIV USARMY PEO EIS (USA)" userId="f786c7a0-9dee-4ae8-a494-6cf5959397ac" providerId="ADAL" clId="{73FD803B-DC1D-41EC-9B78-FF876F63955A}" dt="2024-02-22T18:11:51.343" v="83"/>
        <pc:sldMkLst>
          <pc:docMk/>
          <pc:sldMk cId="675779769" sldId="2147469332"/>
        </pc:sldMkLst>
      </pc:sldChg>
    </pc:docChg>
  </pc:docChgLst>
  <pc:docChgLst>
    <pc:chgData name="Clements, Tara A CIV USARMY PEO EIS (USA)" userId="S::tara.a.clements.civ@army.mil::f786c7a0-9dee-4ae8-a494-6cf5959397ac" providerId="AD" clId="Web-{49C719A6-6C2F-4157-A929-5884F37C6B1E}"/>
    <pc:docChg chg="modSld">
      <pc:chgData name="Clements, Tara A CIV USARMY PEO EIS (USA)" userId="S::tara.a.clements.civ@army.mil::f786c7a0-9dee-4ae8-a494-6cf5959397ac" providerId="AD" clId="Web-{49C719A6-6C2F-4157-A929-5884F37C6B1E}" dt="2024-02-14T21:12:12.456" v="22" actId="20577"/>
      <pc:docMkLst>
        <pc:docMk/>
      </pc:docMkLst>
      <pc:sldChg chg="modSp">
        <pc:chgData name="Clements, Tara A CIV USARMY PEO EIS (USA)" userId="S::tara.a.clements.civ@army.mil::f786c7a0-9dee-4ae8-a494-6cf5959397ac" providerId="AD" clId="Web-{49C719A6-6C2F-4157-A929-5884F37C6B1E}" dt="2024-02-14T21:12:12.456" v="22" actId="20577"/>
        <pc:sldMkLst>
          <pc:docMk/>
          <pc:sldMk cId="3740698536" sldId="2147469326"/>
        </pc:sldMkLst>
        <pc:spChg chg="mod">
          <ac:chgData name="Clements, Tara A CIV USARMY PEO EIS (USA)" userId="S::tara.a.clements.civ@army.mil::f786c7a0-9dee-4ae8-a494-6cf5959397ac" providerId="AD" clId="Web-{49C719A6-6C2F-4157-A929-5884F37C6B1E}" dt="2024-02-14T21:12:12.456" v="22" actId="20577"/>
          <ac:spMkLst>
            <pc:docMk/>
            <pc:sldMk cId="3740698536" sldId="2147469326"/>
            <ac:spMk id="7" creationId="{BD79035D-2050-9C30-041A-736A336ABA1D}"/>
          </ac:spMkLst>
        </pc:spChg>
      </pc:sldChg>
    </pc:docChg>
  </pc:docChgLst>
</pc:chgInfo>
</file>

<file path=ppt/comments/modernComment_15B_F02DB4B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A4DD2D5-E8B5-44A7-A5F0-1F8AFB819E69}" authorId="{2383E030-6737-FC2C-2922-58AA8A538254}" created="2024-02-15T14:36:53.32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29527228" sldId="347"/>
      <ac:spMk id="76" creationId="{84154C16-3BCC-EED6-F6D0-1BE2A2DD85BC}"/>
    </ac:deMkLst>
    <p188:replyLst>
      <p188:reply id="{1A94FABE-5944-4E19-87B1-7CFE7504B0EA}" authorId="{FD351DDC-5834-9AB5-9EAE-2FD6E465621B}" created="2024-02-15T14:42:52.483">
        <p188:txBody>
          <a:bodyPr/>
          <a:lstStyle/>
          <a:p>
            <a:r>
              <a:rPr lang="en-US"/>
              <a:t>Probably only if that were to happen before the date of the AFCEA Belvoir luncheon.</a:t>
            </a:r>
          </a:p>
        </p188:txBody>
      </p188:reply>
      <p188:reply id="{0E5A0013-96B7-4F00-9C6E-71A7B0215C85}" authorId="{2383E030-6737-FC2C-2922-58AA8A538254}" created="2024-02-15T14:45:01.284">
        <p188:txBody>
          <a:bodyPr/>
          <a:lstStyle/>
          <a:p>
            <a:r>
              <a:rPr lang="en-US"/>
              <a:t>The OPR is in TMT for PEO signature right now.  Should be final by then, I would hope.</a:t>
            </a:r>
          </a:p>
        </p188:txBody>
      </p188:reply>
      <p188:reply id="{DBC45520-A8BD-420B-9BCB-22D2337E047B}" authorId="{2383E030-6737-FC2C-2922-58AA8A538254}" created="2024-02-15T14:53:36.806">
        <p188:txBody>
          <a:bodyPr/>
          <a:lstStyle/>
          <a:p>
            <a:r>
              <a:rPr lang="en-US"/>
              <a:t>Just confirmed, COS says it is a done deal, signatures to follow.</a:t>
            </a:r>
          </a:p>
        </p188:txBody>
      </p188:reply>
    </p188:replyLst>
    <p188:txBody>
      <a:bodyPr/>
      <a:lstStyle/>
      <a:p>
        <a:r>
          <a:rPr lang="en-US"/>
          <a:t>AHRS to EBSC?</a:t>
        </a:r>
      </a:p>
    </p188:txBody>
  </p188:cm>
</p188:cmLst>
</file>

<file path=ppt/comments/modernComment_7FFFC810_4A902F1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B267D98-09FA-4866-9274-570D782CF244}" authorId="{FD351DDC-5834-9AB5-9EAE-2FD6E465621B}" status="resolved" created="2024-02-15T14:21:51.36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50963231" sldId="2147469328"/>
      <ac:spMk id="3" creationId="{7614D7ED-3F6B-C4C0-E9F7-FA656ED3FE62}"/>
    </ac:deMkLst>
    <p188:txBody>
      <a:bodyPr/>
      <a:lstStyle/>
      <a:p>
        <a:r>
          <a:rPr lang="en-US"/>
          <a:t>Agile </a:t>
        </a:r>
      </a:p>
    </p188:txBody>
  </p188:cm>
  <p188:cm id="{AB761EF2-E0C4-47EE-A730-81A52B2E44BA}" authorId="{FD351DDC-5834-9AB5-9EAE-2FD6E465621B}" status="resolved" created="2024-02-15T14:22:13.77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50963231" sldId="2147469328"/>
      <ac:spMk id="6" creationId="{A9586257-E2F9-1A91-D7C0-9012879D138B}"/>
    </ac:deMkLst>
    <p188:txBody>
      <a:bodyPr/>
      <a:lstStyle/>
      <a:p>
        <a:r>
          <a:rPr lang="en-US"/>
          <a:t>Collaborating </a:t>
        </a:r>
      </a:p>
    </p188:txBody>
  </p188:cm>
</p188:cmLst>
</file>

<file path=ppt/comments/modernComment_7FFFC811_B9B36B5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335A6D-77E0-4048-AFF1-4E4118A2D072}" authorId="{FD351DDC-5834-9AB5-9EAE-2FD6E465621B}" status="resolved" created="2024-02-15T14:23:00.10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15543381" sldId="2147469329"/>
      <ac:spMk id="10" creationId="{EC8EBDEA-8F42-60E6-B967-3C503C0901FD}"/>
    </ac:deMkLst>
    <p188:txBody>
      <a:bodyPr/>
      <a:lstStyle/>
      <a:p>
        <a:r>
          <a:rPr lang="en-US"/>
          <a:t>Maybe "NEED" instead?</a:t>
        </a:r>
      </a:p>
    </p188:txBody>
  </p188:cm>
  <p188:cm id="{AB5C4DEA-B21E-4519-8260-6CD0AE7233D0}" authorId="{FD351DDC-5834-9AB5-9EAE-2FD6E465621B}" created="2024-02-15T14:23:38.683">
    <pc:sldMkLst xmlns:pc="http://schemas.microsoft.com/office/powerpoint/2013/main/command">
      <pc:docMk/>
      <pc:sldMk cId="3115543381" sldId="2147469329"/>
    </pc:sldMkLst>
    <p188:replyLst>
      <p188:reply id="{750F25ED-BF32-4100-82D0-6919C54528B2}" authorId="{53530182-11E9-DE4B-E260-A5566D5F68F5}" created="2024-02-22T22:41:51.302">
        <p188:txBody>
          <a:bodyPr/>
          <a:lstStyle/>
          <a:p>
            <a:r>
              <a:rPr lang="en-US"/>
              <a:t>CTRs..added performance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4-02-23T13:51:56.584" authorId="{FD351DDC-5834-9AB5-9EAE-2FD6E465621B}"/>
              </p223:rxn>
            </p223:reactions>
          </p:ext>
        </p188:extLst>
      </p188:reply>
    </p188:replyLst>
    <p188:txBody>
      <a:bodyPr/>
      <a:lstStyle/>
      <a:p>
        <a:r>
          <a:rPr lang="en-US"/>
          <a:t>incentivize what?</a:t>
        </a:r>
      </a:p>
    </p188:txBody>
  </p188:cm>
  <p188:cm id="{EB6AE557-4A83-495A-9C37-A749442E6ACE}" authorId="{FD351DDC-5834-9AB5-9EAE-2FD6E465621B}" status="resolved" created="2024-02-15T14:44:11.48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15543381" sldId="2147469329"/>
      <ac:spMk id="6" creationId="{25D84A01-54DC-6700-60EE-A9048E36C55E}"/>
    </ac:deMkLst>
    <p188:replyLst>
      <p188:reply id="{B8902D18-2F72-44B2-B760-A7D286D80F0F}" authorId="{FD351DDC-5834-9AB5-9EAE-2FD6E465621B}" created="2024-02-15T15:01:53.015">
        <p188:txBody>
          <a:bodyPr/>
          <a:lstStyle/>
          <a:p>
            <a:r>
              <a:rPr lang="en-US"/>
              <a:t>Maybe add "Feedback on how we're doing with team integration" (meaning enabling contracting staff to feel part of the organization - something PEO has mentioned).</a:t>
            </a:r>
          </a:p>
        </p188:txBody>
      </p188:reply>
    </p188:replyLst>
    <p188:txBody>
      <a:bodyPr/>
      <a:lstStyle/>
      <a:p>
        <a:r>
          <a:rPr lang="en-US"/>
          <a:t>I feel like there might be one or two more bullets to add. Am listening to PEO's talk from Forecast to Industry again.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45E0A78C-3228-466B-8874-EAB9ADA1286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ADE0B505-9E02-492D-9255-036E39C0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37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C6BFFD08-9E8F-4198-890A-7A5885BF4E3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7017D3F8-A4EA-44DC-A8C9-FA4A6DF1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1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ED6BA-8057-3B37-BE2F-7A53FFB8E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C36719-9EE4-C37B-FEE0-5CC9C26F4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DBB221-4E2B-7070-0540-618487BD9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F81AE-9C9C-C492-71F5-FFEE4250E1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D3F8-A4EA-44DC-A8C9-FA4A6DF1BD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28451-F713-5081-9640-ED9A1AC71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568E33-37C2-8CE1-41E5-F30048EFF1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4E921F-BFA1-0F60-E158-2C88AE076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F6DD5-D40E-8551-0713-21A1B6ED91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D3F8-A4EA-44DC-A8C9-FA4A6DF1BD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8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FAC30-F85E-4B7D-CE60-DD784B6FB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3C1C47-96DD-602C-86F5-371943653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7B2181-49FF-E74B-17AB-2199FF75D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9AAAF-061E-BBB7-B580-B35B5FAEC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D3F8-A4EA-44DC-A8C9-FA4A6DF1BD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9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B8496-9583-D484-C745-CF627D9A4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F1A946-19E0-5AFD-3625-1A5AAA786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9A0E9-29BD-2272-B2F7-988730E42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B0B4E-4F8A-3BDA-74BE-31595B7953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D3F8-A4EA-44DC-A8C9-FA4A6DF1BD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26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C7586-37B3-EC09-5710-56830B0B5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A848B7-4291-B22A-396B-CA27A41D3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E79CC3-EF59-08AC-88F5-BAC130FB6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54B8D-7785-9B11-A8DD-D8F65C7699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D3F8-A4EA-44DC-A8C9-FA4A6DF1BD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4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624.jpg"/>
          <p:cNvPicPr>
            <a:picLocks noChangeAspect="1"/>
          </p:cNvPicPr>
          <p:nvPr userDrawn="1"/>
        </p:nvPicPr>
        <p:blipFill>
          <a:blip r:embed="rId2" cstate="screen">
            <a:grayscl/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112" y="95508"/>
            <a:ext cx="10811000" cy="684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041632"/>
            <a:ext cx="10363200" cy="602404"/>
          </a:xfrm>
        </p:spPr>
        <p:txBody>
          <a:bodyPr/>
          <a:lstStyle>
            <a:lvl1pPr algn="l">
              <a:defRPr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EOEIS_Logo_Norma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700" y="387177"/>
            <a:ext cx="2496221" cy="844066"/>
          </a:xfrm>
          <a:prstGeom prst="rect">
            <a:avLst/>
          </a:prstGeom>
        </p:spPr>
      </p:pic>
      <p:pic>
        <p:nvPicPr>
          <p:cNvPr id="9" name="Picture 8" descr="ArmyStarlogo-blk-gld2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02" y="386365"/>
            <a:ext cx="1212087" cy="15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1475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CO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592826"/>
            <a:ext cx="10625667" cy="4757177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5" name="Picture 14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6" name="Picture 15" descr="DLS_Logo2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1559" y="195108"/>
            <a:ext cx="774526" cy="7601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708044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CO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592826"/>
            <a:ext cx="10625667" cy="4757177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5" name="Picture 14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7" name="Picture 16" descr="RCAS-FMS-2017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941" y="115380"/>
            <a:ext cx="962715" cy="7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8247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CO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592826"/>
            <a:ext cx="10625667" cy="4757177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5" name="Picture 14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6" name="Picture 15" descr="MC4_Logo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990" y="211059"/>
            <a:ext cx="984250" cy="55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1092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607574"/>
            <a:ext cx="10625667" cy="4742429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715" y="200755"/>
            <a:ext cx="1489276" cy="64038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2129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S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607574"/>
            <a:ext cx="10625667" cy="4742429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5" name="Picture 14" descr="ALTESS Logo - CMYK.EP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314" y="338515"/>
            <a:ext cx="1330021" cy="3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5068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S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607574"/>
            <a:ext cx="10625667" cy="4742429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6" name="Picture 15" descr="AESMS FINAL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960" y="211696"/>
            <a:ext cx="763241" cy="7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8534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S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607574"/>
            <a:ext cx="10625667" cy="4742429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5" name="Picture 14" descr="CHESS-eigh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832" y="173182"/>
            <a:ext cx="896460" cy="89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1318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S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607574"/>
            <a:ext cx="10625667" cy="4742429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6" name="Picture 15" descr="EC-Logo_4C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807" y="167472"/>
            <a:ext cx="905471" cy="7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3325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S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607574"/>
            <a:ext cx="10625667" cy="4742429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6" name="Picture 15" descr="EC2M Logo_300dpi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544" y="290877"/>
            <a:ext cx="1066800" cy="50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8010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S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607574"/>
            <a:ext cx="10625667" cy="4742429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5" name="Picture 14" descr="HR Solutions 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773" y="172024"/>
            <a:ext cx="782176" cy="83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3866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8ACF92-57AA-E548-9004-859C6DECF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C28CD-20E8-FB99-A330-57595C53F5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68" y="366808"/>
            <a:ext cx="684400" cy="854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51C9F2-B8BD-6EE9-878E-83D434E4B3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256" y="556652"/>
            <a:ext cx="1389888" cy="47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3872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CATS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592826"/>
            <a:ext cx="10625667" cy="4757177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764" y="321777"/>
            <a:ext cx="1715523" cy="33881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5132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CATS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592826"/>
            <a:ext cx="10625667" cy="4757177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5" name="Picture 14" descr="WESS-2017.ep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8900" y="274491"/>
            <a:ext cx="1343500" cy="4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269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CATS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592826"/>
            <a:ext cx="10625667" cy="4757177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5" name="Picture 14" descr="LMR_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36" y="326253"/>
            <a:ext cx="1420264" cy="3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7364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CATS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592826"/>
            <a:ext cx="10625667" cy="4757177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6" name="Picture 15" descr="P2E-logo_FINAL_PNG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780" y="242373"/>
            <a:ext cx="916214" cy="65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8915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CATS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592826"/>
            <a:ext cx="10625667" cy="4757177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5" name="Picture 14" descr="I3MP-Logo-WhtType_l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280" y="274888"/>
            <a:ext cx="1066800" cy="5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4222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CATS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592826"/>
            <a:ext cx="10625667" cy="4757177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553" y="229540"/>
            <a:ext cx="810537" cy="7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7701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ESIP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585452"/>
            <a:ext cx="10625667" cy="47645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208" y="338428"/>
            <a:ext cx="1595016" cy="36685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1674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ESIP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585452"/>
            <a:ext cx="10625667" cy="47645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650" y="274888"/>
            <a:ext cx="1406685" cy="61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3370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ESIP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585452"/>
            <a:ext cx="10625667" cy="47645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660" y="28811"/>
            <a:ext cx="1544740" cy="11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81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ESIP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585452"/>
            <a:ext cx="10625667" cy="47645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131" y="248036"/>
            <a:ext cx="1063343" cy="7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4609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a room&#10;&#10;Description automatically generated">
            <a:extLst>
              <a:ext uri="{FF2B5EF4-FFF2-40B4-BE49-F238E27FC236}">
                <a16:creationId xmlns:a16="http://schemas.microsoft.com/office/drawing/2014/main" id="{4C4222C4-5F1F-AE6D-5CB9-507370D14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3000"/>
          </a:blip>
          <a:srcRect t="9142" b="6381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/>
          </a:p>
        </p:txBody>
      </p:sp>
      <p:pic>
        <p:nvPicPr>
          <p:cNvPr id="14" name="Picture 13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DF9713BF-E70C-975E-95EF-150AE8DDB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91000"/>
          </a:blip>
          <a:srcRect b="13267"/>
          <a:stretch/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F5B6A1-B422-BA3F-FF6D-12A13A9350DD}"/>
              </a:ext>
            </a:extLst>
          </p:cNvPr>
          <p:cNvSpPr/>
          <p:nvPr userDrawn="1"/>
        </p:nvSpPr>
        <p:spPr>
          <a:xfrm rot="5400000">
            <a:off x="1719468" y="-1719470"/>
            <a:ext cx="6857999" cy="1029694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4000">
                <a:srgbClr val="221F20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8ACF92-57AA-E548-9004-859C6DECF2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C28CD-20E8-FB99-A330-57595C53F5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68" y="366808"/>
            <a:ext cx="684400" cy="8544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D17665-CB9B-7355-60FC-EEC92825373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9256" y="536931"/>
            <a:ext cx="138988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8900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ESIP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585452"/>
            <a:ext cx="10625667" cy="47645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354" y="303139"/>
            <a:ext cx="1310780" cy="55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26108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ESIP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585452"/>
            <a:ext cx="10625667" cy="47645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4" name="Picture 13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863" y="334419"/>
            <a:ext cx="1321472" cy="46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7183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/>
          </a:p>
        </p:txBody>
      </p:sp>
      <p:pic>
        <p:nvPicPr>
          <p:cNvPr id="8" name="Picture 7" descr="Weapons squad leader.jpeg"/>
          <p:cNvPicPr>
            <a:picLocks noChangeAspect="1"/>
          </p:cNvPicPr>
          <p:nvPr userDrawn="1"/>
        </p:nvPicPr>
        <p:blipFill rotWithShape="1">
          <a:blip r:embed="rId2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2091" y="0"/>
            <a:ext cx="5779911" cy="6858000"/>
          </a:xfrm>
          <a:prstGeom prst="rect">
            <a:avLst/>
          </a:prstGeom>
        </p:spPr>
      </p:pic>
      <p:pic>
        <p:nvPicPr>
          <p:cNvPr id="10" name="Picture 9" descr="Weapons squad leader.jpeg"/>
          <p:cNvPicPr>
            <a:picLocks noChangeAspect="1"/>
          </p:cNvPicPr>
          <p:nvPr userDrawn="1"/>
        </p:nvPicPr>
        <p:blipFill rotWithShape="1">
          <a:blip r:embed="rId3" cstate="screen">
            <a:grayscl/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191"/>
          <a:stretch/>
        </p:blipFill>
        <p:spPr>
          <a:xfrm>
            <a:off x="1467561" y="-25401"/>
            <a:ext cx="5080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B8ACF92-57AA-E548-9004-859C6DECF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PEOEIS_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622" y="274639"/>
            <a:ext cx="1930778" cy="712452"/>
          </a:xfrm>
          <a:prstGeom prst="rect">
            <a:avLst/>
          </a:prstGeom>
        </p:spPr>
      </p:pic>
      <p:pic>
        <p:nvPicPr>
          <p:cNvPr id="12" name="Picture 11" descr="ArmyStarlogo-blk-gld2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3022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original.jpg"/>
          <p:cNvPicPr>
            <a:picLocks noChangeAspect="1"/>
          </p:cNvPicPr>
          <p:nvPr userDrawn="1"/>
        </p:nvPicPr>
        <p:blipFill rotWithShape="1">
          <a:blip r:embed="rId2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583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" y="2271934"/>
            <a:ext cx="12191999" cy="2480732"/>
          </a:xfrm>
          <a:prstGeom prst="rect">
            <a:avLst/>
          </a:prstGeom>
          <a:solidFill>
            <a:srgbClr val="FFD530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PEOEIS_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622" y="274639"/>
            <a:ext cx="1930778" cy="712452"/>
          </a:xfrm>
          <a:prstGeom prst="rect">
            <a:avLst/>
          </a:prstGeom>
        </p:spPr>
      </p:pic>
      <p:pic>
        <p:nvPicPr>
          <p:cNvPr id="12" name="Picture 11" descr="ArmyStarlogo-blk-gld2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1393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FD5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EOEIS_Logo_White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622" y="274639"/>
            <a:ext cx="1930778" cy="712452"/>
          </a:xfrm>
          <a:prstGeom prst="rect">
            <a:avLst/>
          </a:prstGeom>
        </p:spPr>
      </p:pic>
      <p:pic>
        <p:nvPicPr>
          <p:cNvPr id="12" name="Picture 11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04690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64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899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.S. Army" descr="U.S. Army">
            <a:extLst>
              <a:ext uri="{FF2B5EF4-FFF2-40B4-BE49-F238E27FC236}">
                <a16:creationId xmlns:a16="http://schemas.microsoft.com/office/drawing/2014/main" id="{0B06A788-76BC-690C-D43E-FC2BDE0FB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5120" y="2057400"/>
            <a:ext cx="6537960" cy="2468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290964-F53C-21F1-6D75-6E059DEC3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4283" y="2679109"/>
            <a:ext cx="3582118" cy="12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03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65E27-1658-1BCD-6FF3-4AD6D5204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2D99A-D9A8-B401-EBB9-A093F509B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1D57B-CDE4-21C0-9BF9-1850F53A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18D593-F29E-3D4F-987B-A0783294285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6E0E2-CFBC-D91B-1B48-B2A63752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2ED39-2288-4F40-DEE5-971AED67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24624A-C9C3-8C4A-B884-262DF5B2D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14420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hank You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E0C245-866C-6243-F194-7DC6C5FCA1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46"/>
            <a:ext cx="12192000" cy="6849307"/>
          </a:xfrm>
          <a:prstGeom prst="rect">
            <a:avLst/>
          </a:prstGeom>
        </p:spPr>
      </p:pic>
      <p:pic>
        <p:nvPicPr>
          <p:cNvPr id="2" name="Picture 1" descr="A person standing at a podium with a crowd of people watching&#10;&#10;Description automatically generated">
            <a:extLst>
              <a:ext uri="{FF2B5EF4-FFF2-40B4-BE49-F238E27FC236}">
                <a16:creationId xmlns:a16="http://schemas.microsoft.com/office/drawing/2014/main" id="{EC9C13F9-113C-6265-AEBF-723A9FB41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2211" b="-12211"/>
          <a:stretch/>
        </p:blipFill>
        <p:spPr>
          <a:xfrm>
            <a:off x="0" y="0"/>
            <a:ext cx="12192000" cy="8118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2E22AC-81DA-CAFB-6D76-06FE51955D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256" y="556652"/>
            <a:ext cx="1389888" cy="474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8669CD-C939-1DBE-64C6-5E6E71D823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68" y="366808"/>
            <a:ext cx="684400" cy="85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9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PEOEIS_Logo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622" y="274639"/>
            <a:ext cx="1930778" cy="712452"/>
          </a:xfrm>
          <a:prstGeom prst="rect">
            <a:avLst/>
          </a:prstGeom>
        </p:spPr>
      </p:pic>
      <p:pic>
        <p:nvPicPr>
          <p:cNvPr id="12" name="Picture 11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9" name="Picture 8" descr="original.jpg"/>
          <p:cNvPicPr>
            <a:picLocks noChangeAspect="1"/>
          </p:cNvPicPr>
          <p:nvPr userDrawn="1"/>
        </p:nvPicPr>
        <p:blipFill rotWithShape="1">
          <a:blip r:embed="rId4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17" y="0"/>
            <a:ext cx="12209417" cy="68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0007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922476" y="457371"/>
            <a:ext cx="0" cy="6316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 bwMode="auto">
          <a:xfrm>
            <a:off x="4911639" y="6559094"/>
            <a:ext cx="7280367" cy="31829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0" y="6559094"/>
            <a:ext cx="4998720" cy="31829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 bwMode="auto">
          <a:xfrm>
            <a:off x="5" y="6559095"/>
            <a:ext cx="5085807" cy="29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40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pPr marL="0" marR="0" lvl="0" indent="0" algn="ctr" defTabSz="914354" rtl="0" eaLnBrk="0" fontAlgn="base" latin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Acquisition Innovation Directorate 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4333" y="6559103"/>
            <a:ext cx="756139" cy="31829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3B8ACF92-57AA-E548-9004-859C6DECF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21A7E9-0D4C-8273-53CE-3969639ADBB4}"/>
              </a:ext>
            </a:extLst>
          </p:cNvPr>
          <p:cNvSpPr txBox="1"/>
          <p:nvPr userDrawn="1"/>
        </p:nvSpPr>
        <p:spPr>
          <a:xfrm>
            <a:off x="10203367" y="553771"/>
            <a:ext cx="1231444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opperplate Gothic Bold" panose="020E0705020206020404" pitchFamily="34" charset="0"/>
              </a:rPr>
              <a:t>AID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80EA5-08F1-A4C5-E952-8DE586294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5582" y="536931"/>
            <a:ext cx="1389888" cy="475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E1E3C9-7F0D-E46B-9A87-71E2537E9D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06" y="281252"/>
            <a:ext cx="790927" cy="9874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9E42568-CAF5-93DA-AEBE-4C178414F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8133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C49A15-0075-E300-D643-62BB51E024A9}"/>
              </a:ext>
            </a:extLst>
          </p:cNvPr>
          <p:cNvGrpSpPr/>
          <p:nvPr userDrawn="1"/>
        </p:nvGrpSpPr>
        <p:grpSpPr>
          <a:xfrm>
            <a:off x="1218519" y="628267"/>
            <a:ext cx="9754961" cy="5487166"/>
            <a:chOff x="1218518" y="1091227"/>
            <a:chExt cx="9754961" cy="5487166"/>
          </a:xfrm>
        </p:grpSpPr>
        <p:pic>
          <p:nvPicPr>
            <p:cNvPr id="5" name="Picture 4" descr="A picture containing text, bunch, screenshot, different&#10;&#10;Description automatically generated">
              <a:extLst>
                <a:ext uri="{FF2B5EF4-FFF2-40B4-BE49-F238E27FC236}">
                  <a16:creationId xmlns:a16="http://schemas.microsoft.com/office/drawing/2014/main" id="{DDAA6E01-9232-907A-2991-6D1C01E68F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1218518" y="1091227"/>
              <a:ext cx="9754961" cy="548716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645986-2BDB-ECB7-27BC-C071967509FA}"/>
                </a:ext>
              </a:extLst>
            </p:cNvPr>
            <p:cNvSpPr/>
            <p:nvPr/>
          </p:nvSpPr>
          <p:spPr>
            <a:xfrm>
              <a:off x="1644383" y="1275550"/>
              <a:ext cx="2435839" cy="1000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9E470B-9716-4BF1-8C8F-6D9BBB16EA87}"/>
                </a:ext>
              </a:extLst>
            </p:cNvPr>
            <p:cNvSpPr/>
            <p:nvPr/>
          </p:nvSpPr>
          <p:spPr>
            <a:xfrm>
              <a:off x="6796466" y="1275550"/>
              <a:ext cx="3922761" cy="625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9256" y="536931"/>
            <a:ext cx="1389888" cy="4754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8ACF92-57AA-E548-9004-859C6DECF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B905D-C8C3-989A-51B8-5E830F40CA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06" y="281252"/>
            <a:ext cx="790927" cy="9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1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9256" y="536931"/>
            <a:ext cx="1389888" cy="4754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8ACF92-57AA-E548-9004-859C6DECF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B905D-C8C3-989A-51B8-5E830F40CA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06" y="281252"/>
            <a:ext cx="790927" cy="9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3061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PS-A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622323"/>
            <a:ext cx="10625667" cy="472768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IPPS-A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713" y="345604"/>
            <a:ext cx="1600144" cy="35967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PEOEIS_Logo_Norma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5" name="Picture 14" descr="ArmyStarlogo-blk-gld2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409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CO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592826"/>
            <a:ext cx="10625667" cy="4757177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5" name="Picture 14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5245" y="156136"/>
            <a:ext cx="1157482" cy="7338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9593" y="147956"/>
            <a:ext cx="1209405" cy="76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5524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CO (3rd logo 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7928465" y="274888"/>
            <a:ext cx="1" cy="34238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9956800" y="173182"/>
            <a:ext cx="0" cy="58881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" y="6763099"/>
            <a:ext cx="12191999" cy="0"/>
          </a:xfrm>
          <a:prstGeom prst="line">
            <a:avLst/>
          </a:prstGeom>
          <a:ln w="2095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46668" y="1592826"/>
            <a:ext cx="10625667" cy="4757177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20283" y="274639"/>
            <a:ext cx="7674496" cy="700298"/>
          </a:xfrm>
        </p:spPr>
        <p:txBody>
          <a:bodyPr>
            <a:normAutofit/>
          </a:bodyPr>
          <a:lstStyle>
            <a:lvl1pPr algn="l">
              <a:defRPr sz="26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PEOEIS_Logo_Norm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973" y="242373"/>
            <a:ext cx="1701765" cy="496290"/>
          </a:xfrm>
          <a:prstGeom prst="rect">
            <a:avLst/>
          </a:prstGeom>
        </p:spPr>
      </p:pic>
      <p:pic>
        <p:nvPicPr>
          <p:cNvPr id="15" name="Picture 14" descr="ArmyStarlogo-blk-gld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83" y="274491"/>
            <a:ext cx="937526" cy="1187756"/>
          </a:xfrm>
          <a:prstGeom prst="rect">
            <a:avLst/>
          </a:prstGeom>
        </p:spPr>
      </p:pic>
      <p:pic>
        <p:nvPicPr>
          <p:cNvPr id="18" name="Picture 17" descr="Army_AHRS_Product_Director_Logo_FINAL copy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863" y="173182"/>
            <a:ext cx="698572" cy="6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6680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48D6-BD92-4DCD-B3E3-4EC1EDCE8026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ACF92-57AA-E548-9004-859C6DECF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830" r:id="rId3"/>
    <p:sldLayoutId id="2147483694" r:id="rId4"/>
    <p:sldLayoutId id="2147483660" r:id="rId5"/>
    <p:sldLayoutId id="2147483831" r:id="rId6"/>
    <p:sldLayoutId id="2147483669" r:id="rId7"/>
    <p:sldLayoutId id="2147483670" r:id="rId8"/>
    <p:sldLayoutId id="2147483674" r:id="rId9"/>
    <p:sldLayoutId id="2147483675" r:id="rId10"/>
    <p:sldLayoutId id="2147483676" r:id="rId11"/>
    <p:sldLayoutId id="2147483677" r:id="rId12"/>
    <p:sldLayoutId id="2147483671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72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73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54" r:id="rId32"/>
    <p:sldLayoutId id="2147483661" r:id="rId33"/>
    <p:sldLayoutId id="2147483667" r:id="rId34"/>
    <p:sldLayoutId id="2147483662" r:id="rId35"/>
    <p:sldLayoutId id="2147483663" r:id="rId36"/>
    <p:sldLayoutId id="2147483696" r:id="rId37"/>
    <p:sldLayoutId id="2147483700" r:id="rId38"/>
    <p:sldLayoutId id="2147483829" r:id="rId39"/>
    <p:sldLayoutId id="2147483832" r:id="rId40"/>
  </p:sldLayoutIdLst>
  <p:transition spd="slow">
    <p:push dir="u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9" Type="http://schemas.openxmlformats.org/officeDocument/2006/relationships/image" Target="../media/image86.png"/><Relationship Id="rId21" Type="http://schemas.openxmlformats.org/officeDocument/2006/relationships/image" Target="../media/image68.png"/><Relationship Id="rId34" Type="http://schemas.openxmlformats.org/officeDocument/2006/relationships/image" Target="../media/image81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Relationship Id="rId2" Type="http://schemas.microsoft.com/office/2018/10/relationships/comments" Target="../comments/modernComment_15B_F02DB4BC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36" Type="http://schemas.openxmlformats.org/officeDocument/2006/relationships/image" Target="../media/image83.jpe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31" Type="http://schemas.openxmlformats.org/officeDocument/2006/relationships/image" Target="../media/image78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jpeg"/><Relationship Id="rId8" Type="http://schemas.openxmlformats.org/officeDocument/2006/relationships/image" Target="../media/image55.png"/><Relationship Id="rId3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99.jpeg"/><Relationship Id="rId3" Type="http://schemas.openxmlformats.org/officeDocument/2006/relationships/image" Target="../media/image89.jpeg"/><Relationship Id="rId7" Type="http://schemas.openxmlformats.org/officeDocument/2006/relationships/image" Target="../media/image93.png"/><Relationship Id="rId12" Type="http://schemas.openxmlformats.org/officeDocument/2006/relationships/image" Target="../media/image98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2.jpeg"/><Relationship Id="rId11" Type="http://schemas.openxmlformats.org/officeDocument/2006/relationships/image" Target="../media/image97.jpeg"/><Relationship Id="rId5" Type="http://schemas.openxmlformats.org/officeDocument/2006/relationships/image" Target="../media/image91.jpeg"/><Relationship Id="rId10" Type="http://schemas.openxmlformats.org/officeDocument/2006/relationships/image" Target="../media/image96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810_4A902F1F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811_B9B36B5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E90A48-6276-34E2-E420-F98F20ECB71E}"/>
              </a:ext>
            </a:extLst>
          </p:cNvPr>
          <p:cNvSpPr txBox="1"/>
          <p:nvPr/>
        </p:nvSpPr>
        <p:spPr>
          <a:xfrm>
            <a:off x="11232963" y="665713"/>
            <a:ext cx="45719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2880" indent="-182880">
              <a:lnSpc>
                <a:spcPct val="95000"/>
              </a:lnSpc>
              <a:spcBef>
                <a:spcPts val="1000"/>
              </a:spcBef>
              <a:buSzPct val="100000"/>
              <a:buFont typeface="Arial"/>
              <a:buChar char="▪"/>
            </a:pPr>
            <a:endParaRPr lang="en-US" sz="1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30D19-03E4-5AF2-81F8-35E244966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26" y="4619416"/>
            <a:ext cx="7995862" cy="19414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AC2A0B-1064-8CB8-BE42-C5B81D297EB3}"/>
              </a:ext>
            </a:extLst>
          </p:cNvPr>
          <p:cNvSpPr txBox="1"/>
          <p:nvPr/>
        </p:nvSpPr>
        <p:spPr>
          <a:xfrm>
            <a:off x="796620" y="4825495"/>
            <a:ext cx="7588627" cy="14311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300">
                <a:solidFill>
                  <a:srgbClr val="FFD530"/>
                </a:solidFill>
                <a:latin typeface="G.I. 530" pitchFamily="2" charset="0"/>
                <a:cs typeface="Segoe UI"/>
              </a:rPr>
              <a:t>PEO EIS: THE NEXT CHAPTER</a:t>
            </a:r>
          </a:p>
          <a:p>
            <a:r>
              <a:rPr lang="en-US" sz="1200" b="1">
                <a:latin typeface="G.I. Slanted" pitchFamily="2" charset="0"/>
                <a:cs typeface="Segoe UI"/>
              </a:rPr>
              <a:t>Feb. 28, 2024  |  AFCEA Belvoir Luncheon </a:t>
            </a:r>
          </a:p>
          <a:p>
            <a:endParaRPr lang="en-US" sz="1200" b="1">
              <a:latin typeface="G.I. Slanted" pitchFamily="2" charset="0"/>
              <a:cs typeface="Segoe UI"/>
            </a:endParaRPr>
          </a:p>
          <a:p>
            <a:r>
              <a:rPr lang="en-US" sz="1800">
                <a:effectLst/>
                <a:latin typeface="G.I. 400" pitchFamily="2" charset="0"/>
                <a:ea typeface="Calibri" panose="020F0502020204030204" pitchFamily="34" charset="0"/>
              </a:rPr>
              <a:t>"Every failure is a chance to learn." – Bill Hepworth</a:t>
            </a:r>
          </a:p>
          <a:p>
            <a:endParaRPr lang="en-US" sz="1200" b="1">
              <a:latin typeface="G.I. Slanted" pitchFamily="2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011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g object 16">
            <a:extLst>
              <a:ext uri="{FF2B5EF4-FFF2-40B4-BE49-F238E27FC236}">
                <a16:creationId xmlns:a16="http://schemas.microsoft.com/office/drawing/2014/main" id="{19A8ECD8-F713-6752-ABE9-E9688572E8F6}"/>
              </a:ext>
            </a:extLst>
          </p:cNvPr>
          <p:cNvSpPr/>
          <p:nvPr/>
        </p:nvSpPr>
        <p:spPr>
          <a:xfrm flipV="1">
            <a:off x="2247217" y="1517631"/>
            <a:ext cx="1936833" cy="21139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08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g object 18">
            <a:extLst>
              <a:ext uri="{FF2B5EF4-FFF2-40B4-BE49-F238E27FC236}">
                <a16:creationId xmlns:a16="http://schemas.microsoft.com/office/drawing/2014/main" id="{69D96645-9448-AF2D-DC35-F34A08D74ABC}"/>
              </a:ext>
            </a:extLst>
          </p:cNvPr>
          <p:cNvSpPr/>
          <p:nvPr/>
        </p:nvSpPr>
        <p:spPr>
          <a:xfrm flipV="1">
            <a:off x="2248192" y="4304742"/>
            <a:ext cx="7697567" cy="44050"/>
          </a:xfrm>
          <a:custGeom>
            <a:avLst/>
            <a:gdLst/>
            <a:ahLst/>
            <a:cxnLst/>
            <a:rect l="l" t="t" r="r" b="b"/>
            <a:pathLst>
              <a:path w="7196455">
                <a:moveTo>
                  <a:pt x="0" y="0"/>
                </a:moveTo>
                <a:lnTo>
                  <a:pt x="719622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bg object 19">
            <a:extLst>
              <a:ext uri="{FF2B5EF4-FFF2-40B4-BE49-F238E27FC236}">
                <a16:creationId xmlns:a16="http://schemas.microsoft.com/office/drawing/2014/main" id="{59157DB4-C523-CC2F-5D22-4874735B2E27}"/>
              </a:ext>
            </a:extLst>
          </p:cNvPr>
          <p:cNvSpPr/>
          <p:nvPr/>
        </p:nvSpPr>
        <p:spPr>
          <a:xfrm flipV="1">
            <a:off x="2240719" y="3363368"/>
            <a:ext cx="5292952" cy="45719"/>
          </a:xfrm>
          <a:custGeom>
            <a:avLst/>
            <a:gdLst/>
            <a:ahLst/>
            <a:cxnLst/>
            <a:rect l="l" t="t" r="r" b="b"/>
            <a:pathLst>
              <a:path w="5796280">
                <a:moveTo>
                  <a:pt x="0" y="0"/>
                </a:moveTo>
                <a:lnTo>
                  <a:pt x="579617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1061BA9F-3553-B1D1-5F45-7317FCA58B3F}"/>
              </a:ext>
            </a:extLst>
          </p:cNvPr>
          <p:cNvSpPr/>
          <p:nvPr/>
        </p:nvSpPr>
        <p:spPr>
          <a:xfrm>
            <a:off x="2240719" y="2446263"/>
            <a:ext cx="7897190" cy="45719"/>
          </a:xfrm>
          <a:custGeom>
            <a:avLst/>
            <a:gdLst/>
            <a:ahLst/>
            <a:cxnLst/>
            <a:rect l="l" t="t" r="r" b="b"/>
            <a:pathLst>
              <a:path w="9824719">
                <a:moveTo>
                  <a:pt x="0" y="0"/>
                </a:moveTo>
                <a:lnTo>
                  <a:pt x="982411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g object 21">
            <a:extLst>
              <a:ext uri="{FF2B5EF4-FFF2-40B4-BE49-F238E27FC236}">
                <a16:creationId xmlns:a16="http://schemas.microsoft.com/office/drawing/2014/main" id="{E04FC55E-3CBF-AA64-D49E-A3A7547A91A2}"/>
              </a:ext>
            </a:extLst>
          </p:cNvPr>
          <p:cNvSpPr/>
          <p:nvPr/>
        </p:nvSpPr>
        <p:spPr>
          <a:xfrm>
            <a:off x="2240718" y="588812"/>
            <a:ext cx="5330903" cy="45719"/>
          </a:xfrm>
          <a:custGeom>
            <a:avLst/>
            <a:gdLst/>
            <a:ahLst/>
            <a:cxnLst/>
            <a:rect l="l" t="t" r="r" b="b"/>
            <a:pathLst>
              <a:path w="6230620">
                <a:moveTo>
                  <a:pt x="0" y="0"/>
                </a:moveTo>
                <a:lnTo>
                  <a:pt x="623051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g object 22">
            <a:extLst>
              <a:ext uri="{FF2B5EF4-FFF2-40B4-BE49-F238E27FC236}">
                <a16:creationId xmlns:a16="http://schemas.microsoft.com/office/drawing/2014/main" id="{03C8BD27-5A1A-27E1-541A-F7AE18D5372F}"/>
              </a:ext>
            </a:extLst>
          </p:cNvPr>
          <p:cNvSpPr/>
          <p:nvPr/>
        </p:nvSpPr>
        <p:spPr>
          <a:xfrm>
            <a:off x="841545" y="3668602"/>
            <a:ext cx="0" cy="346387"/>
          </a:xfrm>
          <a:custGeom>
            <a:avLst/>
            <a:gdLst/>
            <a:ahLst/>
            <a:cxnLst/>
            <a:rect l="l" t="t" r="r" b="b"/>
            <a:pathLst>
              <a:path h="588645">
                <a:moveTo>
                  <a:pt x="0" y="0"/>
                </a:moveTo>
                <a:lnTo>
                  <a:pt x="0" y="58831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g object 23">
            <a:extLst>
              <a:ext uri="{FF2B5EF4-FFF2-40B4-BE49-F238E27FC236}">
                <a16:creationId xmlns:a16="http://schemas.microsoft.com/office/drawing/2014/main" id="{CB646232-AE53-7313-4AE3-D76B05BB6960}"/>
              </a:ext>
            </a:extLst>
          </p:cNvPr>
          <p:cNvSpPr/>
          <p:nvPr/>
        </p:nvSpPr>
        <p:spPr>
          <a:xfrm>
            <a:off x="1637586" y="2932894"/>
            <a:ext cx="0" cy="357223"/>
          </a:xfrm>
          <a:custGeom>
            <a:avLst/>
            <a:gdLst/>
            <a:ahLst/>
            <a:cxnLst/>
            <a:rect l="l" t="t" r="r" b="b"/>
            <a:pathLst>
              <a:path h="607060">
                <a:moveTo>
                  <a:pt x="0" y="0"/>
                </a:moveTo>
                <a:lnTo>
                  <a:pt x="0" y="60685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bg object 24">
            <a:extLst>
              <a:ext uri="{FF2B5EF4-FFF2-40B4-BE49-F238E27FC236}">
                <a16:creationId xmlns:a16="http://schemas.microsoft.com/office/drawing/2014/main" id="{793444AB-2CA4-B752-0F2E-4E985E45D240}"/>
              </a:ext>
            </a:extLst>
          </p:cNvPr>
          <p:cNvSpPr/>
          <p:nvPr/>
        </p:nvSpPr>
        <p:spPr>
          <a:xfrm>
            <a:off x="1019262" y="2932893"/>
            <a:ext cx="1227956" cy="45719"/>
          </a:xfrm>
          <a:custGeom>
            <a:avLst/>
            <a:gdLst/>
            <a:ahLst/>
            <a:cxnLst/>
            <a:rect l="l" t="t" r="r" b="b"/>
            <a:pathLst>
              <a:path w="2392679">
                <a:moveTo>
                  <a:pt x="0" y="0"/>
                </a:moveTo>
                <a:lnTo>
                  <a:pt x="239227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bg object 26">
            <a:extLst>
              <a:ext uri="{FF2B5EF4-FFF2-40B4-BE49-F238E27FC236}">
                <a16:creationId xmlns:a16="http://schemas.microsoft.com/office/drawing/2014/main" id="{D53B59DD-2AAE-4992-33AB-7BCFFF05F0A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188" y="2234620"/>
            <a:ext cx="437022" cy="437022"/>
          </a:xfrm>
          <a:prstGeom prst="rect">
            <a:avLst/>
          </a:prstGeom>
        </p:spPr>
      </p:pic>
      <p:pic>
        <p:nvPicPr>
          <p:cNvPr id="15" name="bg object 27">
            <a:extLst>
              <a:ext uri="{FF2B5EF4-FFF2-40B4-BE49-F238E27FC236}">
                <a16:creationId xmlns:a16="http://schemas.microsoft.com/office/drawing/2014/main" id="{11F85FFB-AF3F-0059-4E48-4E9196F0F1E5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467" y="2234620"/>
            <a:ext cx="437022" cy="437022"/>
          </a:xfrm>
          <a:prstGeom prst="rect">
            <a:avLst/>
          </a:prstGeom>
        </p:spPr>
      </p:pic>
      <p:pic>
        <p:nvPicPr>
          <p:cNvPr id="16" name="bg object 28">
            <a:extLst>
              <a:ext uri="{FF2B5EF4-FFF2-40B4-BE49-F238E27FC236}">
                <a16:creationId xmlns:a16="http://schemas.microsoft.com/office/drawing/2014/main" id="{D7649F0A-EF50-1D8E-8FA2-321EC93B3C73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743" y="2234620"/>
            <a:ext cx="437022" cy="437022"/>
          </a:xfrm>
          <a:prstGeom prst="rect">
            <a:avLst/>
          </a:prstGeom>
        </p:spPr>
      </p:pic>
      <p:pic>
        <p:nvPicPr>
          <p:cNvPr id="17" name="bg object 29">
            <a:extLst>
              <a:ext uri="{FF2B5EF4-FFF2-40B4-BE49-F238E27FC236}">
                <a16:creationId xmlns:a16="http://schemas.microsoft.com/office/drawing/2014/main" id="{0F178F0E-C842-898F-BB11-FC0ADCEE1BA5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0874" y="2190170"/>
            <a:ext cx="437028" cy="437022"/>
          </a:xfrm>
          <a:prstGeom prst="rect">
            <a:avLst/>
          </a:prstGeom>
        </p:spPr>
      </p:pic>
      <p:pic>
        <p:nvPicPr>
          <p:cNvPr id="19" name="bg object 31">
            <a:extLst>
              <a:ext uri="{FF2B5EF4-FFF2-40B4-BE49-F238E27FC236}">
                <a16:creationId xmlns:a16="http://schemas.microsoft.com/office/drawing/2014/main" id="{A0872ECB-78B5-EC15-8AAF-EE9F2FD734F5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188" y="3175961"/>
            <a:ext cx="437022" cy="437022"/>
          </a:xfrm>
          <a:prstGeom prst="rect">
            <a:avLst/>
          </a:prstGeom>
        </p:spPr>
      </p:pic>
      <p:pic>
        <p:nvPicPr>
          <p:cNvPr id="20" name="bg object 32">
            <a:extLst>
              <a:ext uri="{FF2B5EF4-FFF2-40B4-BE49-F238E27FC236}">
                <a16:creationId xmlns:a16="http://schemas.microsoft.com/office/drawing/2014/main" id="{E00551BD-D504-5866-AA0D-D91F9F2E9F2C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467" y="3175961"/>
            <a:ext cx="437022" cy="437022"/>
          </a:xfrm>
          <a:prstGeom prst="rect">
            <a:avLst/>
          </a:prstGeom>
        </p:spPr>
      </p:pic>
      <p:pic>
        <p:nvPicPr>
          <p:cNvPr id="21" name="bg object 33">
            <a:extLst>
              <a:ext uri="{FF2B5EF4-FFF2-40B4-BE49-F238E27FC236}">
                <a16:creationId xmlns:a16="http://schemas.microsoft.com/office/drawing/2014/main" id="{A6530E9F-1958-BD41-C1D4-55D5FAC2CE38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368" y="4116181"/>
            <a:ext cx="437022" cy="437030"/>
          </a:xfrm>
          <a:prstGeom prst="rect">
            <a:avLst/>
          </a:prstGeom>
        </p:spPr>
      </p:pic>
      <p:pic>
        <p:nvPicPr>
          <p:cNvPr id="22" name="bg object 34">
            <a:extLst>
              <a:ext uri="{FF2B5EF4-FFF2-40B4-BE49-F238E27FC236}">
                <a16:creationId xmlns:a16="http://schemas.microsoft.com/office/drawing/2014/main" id="{594CCB47-2B05-D36A-4189-AED3E2DEED30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433" y="4116181"/>
            <a:ext cx="437030" cy="437030"/>
          </a:xfrm>
          <a:prstGeom prst="rect">
            <a:avLst/>
          </a:prstGeom>
        </p:spPr>
      </p:pic>
      <p:pic>
        <p:nvPicPr>
          <p:cNvPr id="23" name="bg object 35">
            <a:extLst>
              <a:ext uri="{FF2B5EF4-FFF2-40B4-BE49-F238E27FC236}">
                <a16:creationId xmlns:a16="http://schemas.microsoft.com/office/drawing/2014/main" id="{F39E6951-37AA-3025-6014-D0A7F266C05C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188" y="4116181"/>
            <a:ext cx="437021" cy="437030"/>
          </a:xfrm>
          <a:prstGeom prst="rect">
            <a:avLst/>
          </a:prstGeom>
        </p:spPr>
      </p:pic>
      <p:pic>
        <p:nvPicPr>
          <p:cNvPr id="24" name="bg object 36">
            <a:extLst>
              <a:ext uri="{FF2B5EF4-FFF2-40B4-BE49-F238E27FC236}">
                <a16:creationId xmlns:a16="http://schemas.microsoft.com/office/drawing/2014/main" id="{FF3BB08B-7580-1066-29FE-61CB1B07DA62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467" y="4116181"/>
            <a:ext cx="437022" cy="437030"/>
          </a:xfrm>
          <a:prstGeom prst="rect">
            <a:avLst/>
          </a:prstGeom>
        </p:spPr>
      </p:pic>
      <p:pic>
        <p:nvPicPr>
          <p:cNvPr id="25" name="bg object 37">
            <a:extLst>
              <a:ext uri="{FF2B5EF4-FFF2-40B4-BE49-F238E27FC236}">
                <a16:creationId xmlns:a16="http://schemas.microsoft.com/office/drawing/2014/main" id="{67C2CFA8-FD30-F621-6C76-C8C2A0ADB9E8}"/>
              </a:ext>
            </a:extLst>
          </p:cNvPr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743" y="4116181"/>
            <a:ext cx="437022" cy="437030"/>
          </a:xfrm>
          <a:prstGeom prst="rect">
            <a:avLst/>
          </a:prstGeom>
        </p:spPr>
      </p:pic>
      <p:pic>
        <p:nvPicPr>
          <p:cNvPr id="26" name="bg object 38">
            <a:extLst>
              <a:ext uri="{FF2B5EF4-FFF2-40B4-BE49-F238E27FC236}">
                <a16:creationId xmlns:a16="http://schemas.microsoft.com/office/drawing/2014/main" id="{D0A9CB22-2518-4E9E-6C2D-61871BE5E59B}"/>
              </a:ext>
            </a:extLst>
          </p:cNvPr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368" y="1323514"/>
            <a:ext cx="437022" cy="437030"/>
          </a:xfrm>
          <a:prstGeom prst="rect">
            <a:avLst/>
          </a:prstGeom>
        </p:spPr>
      </p:pic>
      <p:sp>
        <p:nvSpPr>
          <p:cNvPr id="30" name="object 5">
            <a:extLst>
              <a:ext uri="{FF2B5EF4-FFF2-40B4-BE49-F238E27FC236}">
                <a16:creationId xmlns:a16="http://schemas.microsoft.com/office/drawing/2014/main" id="{10C27257-4519-D811-66D1-5E1A69273649}"/>
              </a:ext>
            </a:extLst>
          </p:cNvPr>
          <p:cNvSpPr txBox="1"/>
          <p:nvPr/>
        </p:nvSpPr>
        <p:spPr>
          <a:xfrm>
            <a:off x="2812352" y="3623812"/>
            <a:ext cx="1057495" cy="48218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222885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 ROBERT </a:t>
            </a:r>
            <a:br>
              <a:rPr lang="en-US"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1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MIKESH </a:t>
            </a:r>
            <a:r>
              <a:rPr sz="700" b="1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JR.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sz="500" b="1" spc="-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85"/>
              </a:spcBef>
            </a:pP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450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br>
              <a:rPr lang="en-US" sz="450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Army</a:t>
            </a:r>
            <a:r>
              <a:rPr sz="450" spc="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(IPPS-</a:t>
            </a:r>
            <a:r>
              <a:rPr sz="450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0F146E82-43E1-BDD9-9D93-00CF20813D11}"/>
              </a:ext>
            </a:extLst>
          </p:cNvPr>
          <p:cNvSpPr txBox="1"/>
          <p:nvPr/>
        </p:nvSpPr>
        <p:spPr>
          <a:xfrm>
            <a:off x="2812353" y="2682470"/>
            <a:ext cx="868158" cy="48218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334010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CURRY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sz="500" b="1" spc="-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85"/>
              </a:spcBef>
            </a:pP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</a:t>
            </a:r>
            <a:r>
              <a:rPr sz="450" spc="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</a:t>
            </a: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br>
              <a:rPr lang="en-US" sz="450" spc="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sz="450" spc="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(DIBS)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F0A64EA5-2F61-0436-9B1F-01FC8621E722}"/>
              </a:ext>
            </a:extLst>
          </p:cNvPr>
          <p:cNvSpPr txBox="1"/>
          <p:nvPr/>
        </p:nvSpPr>
        <p:spPr>
          <a:xfrm>
            <a:off x="2812354" y="818153"/>
            <a:ext cx="1204542" cy="48218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286385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BRIA</a:t>
            </a:r>
            <a:r>
              <a:rPr lang="en-US"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RAFTERY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sz="500" b="1" spc="-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85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  <a:r>
              <a:rPr sz="450" spc="-1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sz="450" spc="-1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Analytic</a:t>
            </a: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b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Platforms</a:t>
            </a:r>
            <a:r>
              <a:rPr sz="450" spc="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(ARDAP)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A6268AB2-F6C5-D2B8-7379-1BB016BB1527}"/>
              </a:ext>
            </a:extLst>
          </p:cNvPr>
          <p:cNvSpPr txBox="1"/>
          <p:nvPr/>
        </p:nvSpPr>
        <p:spPr>
          <a:xfrm>
            <a:off x="2812354" y="4571507"/>
            <a:ext cx="969372" cy="39908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39370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REGINALD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SHUFORD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sz="500" b="1" spc="-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23850">
              <a:lnSpc>
                <a:spcPts val="600"/>
              </a:lnSpc>
              <a:spcBef>
                <a:spcPts val="85"/>
              </a:spcBef>
            </a:pP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9">
            <a:extLst>
              <a:ext uri="{FF2B5EF4-FFF2-40B4-BE49-F238E27FC236}">
                <a16:creationId xmlns:a16="http://schemas.microsoft.com/office/drawing/2014/main" id="{CABBED76-4E9E-DF4C-D961-77C9C4801BB1}"/>
              </a:ext>
            </a:extLst>
          </p:cNvPr>
          <p:cNvSpPr txBox="1"/>
          <p:nvPr/>
        </p:nvSpPr>
        <p:spPr>
          <a:xfrm>
            <a:off x="3978368" y="818153"/>
            <a:ext cx="898954" cy="48218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239395">
              <a:lnSpc>
                <a:spcPts val="800"/>
              </a:lnSpc>
              <a:spcBef>
                <a:spcPts val="260"/>
              </a:spcBef>
            </a:pPr>
            <a:r>
              <a:rPr sz="700" b="1" spc="-3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</a:t>
            </a:r>
            <a:r>
              <a:rPr sz="700" b="1" spc="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3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FREELAND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87020">
              <a:lnSpc>
                <a:spcPts val="600"/>
              </a:lnSpc>
              <a:spcBef>
                <a:spcPts val="85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  <a:r>
              <a:rPr sz="450" spc="-1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sz="45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br>
              <a:rPr lang="en-US" sz="450" spc="3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" spc="3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(ADP)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5984F2FB-DD9E-EF25-19E3-7392BE0F3E6F}"/>
              </a:ext>
            </a:extLst>
          </p:cNvPr>
          <p:cNvSpPr txBox="1"/>
          <p:nvPr/>
        </p:nvSpPr>
        <p:spPr>
          <a:xfrm>
            <a:off x="5138956" y="818153"/>
            <a:ext cx="852233" cy="46326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165735">
              <a:lnSpc>
                <a:spcPts val="800"/>
              </a:lnSpc>
              <a:spcBef>
                <a:spcPts val="260"/>
              </a:spcBef>
            </a:pPr>
            <a:r>
              <a:rPr lang="en-US"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ELISSA</a:t>
            </a:r>
            <a:br>
              <a:rPr lang="en-US"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ZADROZNY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  <a:r>
              <a:rPr sz="45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</a:t>
            </a: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sz="450" spc="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(LIS)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11">
            <a:extLst>
              <a:ext uri="{FF2B5EF4-FFF2-40B4-BE49-F238E27FC236}">
                <a16:creationId xmlns:a16="http://schemas.microsoft.com/office/drawing/2014/main" id="{3F7597EE-9A18-78FC-4B32-C3FCC0BBF810}"/>
              </a:ext>
            </a:extLst>
          </p:cNvPr>
          <p:cNvSpPr txBox="1"/>
          <p:nvPr/>
        </p:nvSpPr>
        <p:spPr>
          <a:xfrm>
            <a:off x="6299188" y="818153"/>
            <a:ext cx="886840" cy="46935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222250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ROBERT</a:t>
            </a:r>
            <a:r>
              <a:rPr lang="en-US"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PORTER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sz="450" spc="-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br>
              <a:rPr lang="en-US" sz="450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450" spc="-3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(GFIM)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2">
            <a:extLst>
              <a:ext uri="{FF2B5EF4-FFF2-40B4-BE49-F238E27FC236}">
                <a16:creationId xmlns:a16="http://schemas.microsoft.com/office/drawing/2014/main" id="{E6C95720-54AF-E416-12BC-BC6893177FBB}"/>
              </a:ext>
            </a:extLst>
          </p:cNvPr>
          <p:cNvSpPr txBox="1"/>
          <p:nvPr/>
        </p:nvSpPr>
        <p:spPr>
          <a:xfrm>
            <a:off x="2812354" y="1743913"/>
            <a:ext cx="1204542" cy="46320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80390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b="1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</a:t>
            </a:r>
            <a:br>
              <a:rPr lang="en-US" sz="700" b="1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1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GORMLEY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ACTING</a:t>
            </a:r>
            <a:r>
              <a:rPr sz="500" b="1" spc="-1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sz="500" b="1" spc="-1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6990">
              <a:lnSpc>
                <a:spcPts val="600"/>
              </a:lnSpc>
              <a:spcBef>
                <a:spcPts val="45"/>
              </a:spcBef>
            </a:pP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sz="450" spc="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sz="450" spc="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sz="450" spc="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" spc="-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br>
              <a:rPr lang="en-US" sz="450" spc="-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r>
              <a:rPr sz="450" spc="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(EBS-</a:t>
            </a:r>
            <a:r>
              <a:rPr sz="450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3">
            <a:extLst>
              <a:ext uri="{FF2B5EF4-FFF2-40B4-BE49-F238E27FC236}">
                <a16:creationId xmlns:a16="http://schemas.microsoft.com/office/drawing/2014/main" id="{5923A178-1F83-84A9-D053-9823926E9E22}"/>
              </a:ext>
            </a:extLst>
          </p:cNvPr>
          <p:cNvSpPr txBox="1"/>
          <p:nvPr/>
        </p:nvSpPr>
        <p:spPr>
          <a:xfrm>
            <a:off x="7461467" y="818153"/>
            <a:ext cx="1043277" cy="46935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189865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TIMOTHY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  <a:r>
              <a:rPr sz="450" spc="-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br>
              <a:rPr lang="en-US" sz="450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sz="450" spc="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(ATIS)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30FF0BE4-6B7F-403E-7C27-9ECB8C3416E6}"/>
              </a:ext>
            </a:extLst>
          </p:cNvPr>
          <p:cNvSpPr txBox="1"/>
          <p:nvPr/>
        </p:nvSpPr>
        <p:spPr>
          <a:xfrm>
            <a:off x="3974632" y="2682470"/>
            <a:ext cx="794818" cy="46935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255270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EDSALL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0640">
              <a:lnSpc>
                <a:spcPts val="600"/>
              </a:lnSpc>
              <a:spcBef>
                <a:spcPts val="45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  <a:r>
              <a:rPr sz="450" spc="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sz="450" spc="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sz="450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450" spc="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(ACWS)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15">
            <a:extLst>
              <a:ext uri="{FF2B5EF4-FFF2-40B4-BE49-F238E27FC236}">
                <a16:creationId xmlns:a16="http://schemas.microsoft.com/office/drawing/2014/main" id="{87E01852-DB0F-E796-FFE9-65F0D8CBB7F5}"/>
              </a:ext>
            </a:extLst>
          </p:cNvPr>
          <p:cNvSpPr txBox="1"/>
          <p:nvPr/>
        </p:nvSpPr>
        <p:spPr>
          <a:xfrm>
            <a:off x="5136909" y="2682470"/>
            <a:ext cx="1232289" cy="463268"/>
          </a:xfrm>
          <a:prstGeom prst="rect">
            <a:avLst/>
          </a:prstGeom>
        </p:spPr>
        <p:txBody>
          <a:bodyPr vert="horz" wrap="square" lIns="0" tIns="33020" rIns="0" bIns="0" rtlCol="0" anchor="t">
            <a:spAutoFit/>
          </a:bodyPr>
          <a:lstStyle/>
          <a:p>
            <a:pPr marL="12700" marR="548640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/>
                <a:cs typeface="Arial"/>
              </a:rPr>
              <a:t>MR.</a:t>
            </a:r>
            <a:r>
              <a:rPr sz="700" b="1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700" b="1" spc="-10">
                <a:solidFill>
                  <a:srgbClr val="231F20"/>
                </a:solidFill>
                <a:latin typeface="Arial"/>
                <a:cs typeface="Arial"/>
              </a:rPr>
              <a:t>JAMES WINBUSH</a:t>
            </a:r>
            <a:endParaRPr lang="en-US" sz="700" b="1" spc="-1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ACTING</a:t>
            </a:r>
            <a:r>
              <a:rPr sz="500" b="1" spc="-1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sz="5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DIRECTOR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58445">
              <a:lnSpc>
                <a:spcPts val="600"/>
              </a:lnSpc>
              <a:spcBef>
                <a:spcPts val="45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sz="450" spc="-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</a:t>
            </a:r>
            <a:r>
              <a:rPr sz="450" spc="-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br>
              <a:rPr lang="en-US" sz="450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sz="450" spc="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  <a:r>
              <a:rPr sz="450" spc="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(GCSS-</a:t>
            </a:r>
            <a:r>
              <a:rPr sz="450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16">
            <a:extLst>
              <a:ext uri="{FF2B5EF4-FFF2-40B4-BE49-F238E27FC236}">
                <a16:creationId xmlns:a16="http://schemas.microsoft.com/office/drawing/2014/main" id="{42612FF6-C520-80AF-DB96-226AEBB035D5}"/>
              </a:ext>
            </a:extLst>
          </p:cNvPr>
          <p:cNvSpPr txBox="1"/>
          <p:nvPr/>
        </p:nvSpPr>
        <p:spPr>
          <a:xfrm>
            <a:off x="6299188" y="2682470"/>
            <a:ext cx="991804" cy="46935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203200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sz="700" b="1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CARLTON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sz="450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sz="450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</a:t>
            </a: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450" spc="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(GFEBS)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17">
            <a:extLst>
              <a:ext uri="{FF2B5EF4-FFF2-40B4-BE49-F238E27FC236}">
                <a16:creationId xmlns:a16="http://schemas.microsoft.com/office/drawing/2014/main" id="{F48FEB88-8BDF-EB02-D9C9-B3A969695B95}"/>
              </a:ext>
            </a:extLst>
          </p:cNvPr>
          <p:cNvSpPr txBox="1"/>
          <p:nvPr/>
        </p:nvSpPr>
        <p:spPr>
          <a:xfrm>
            <a:off x="7461467" y="2682470"/>
            <a:ext cx="814877" cy="46935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145415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GABRIEL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SALIBA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  <a:r>
              <a:rPr sz="45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Modernization</a:t>
            </a:r>
            <a:r>
              <a:rPr sz="450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sz="450" spc="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(LMP)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18">
            <a:extLst>
              <a:ext uri="{FF2B5EF4-FFF2-40B4-BE49-F238E27FC236}">
                <a16:creationId xmlns:a16="http://schemas.microsoft.com/office/drawing/2014/main" id="{D236110B-E0D9-B3AC-268E-C3487BDBAAFB}"/>
              </a:ext>
            </a:extLst>
          </p:cNvPr>
          <p:cNvSpPr txBox="1"/>
          <p:nvPr/>
        </p:nvSpPr>
        <p:spPr>
          <a:xfrm>
            <a:off x="8623743" y="2682470"/>
            <a:ext cx="611156" cy="39882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78740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KEITH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BAYLOR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85"/>
              </a:lnSpc>
            </a:pP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ArmyIgnitED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20">
            <a:extLst>
              <a:ext uri="{FF2B5EF4-FFF2-40B4-BE49-F238E27FC236}">
                <a16:creationId xmlns:a16="http://schemas.microsoft.com/office/drawing/2014/main" id="{6E218683-36D5-9394-0943-27AF6C60E12A}"/>
              </a:ext>
            </a:extLst>
          </p:cNvPr>
          <p:cNvSpPr txBox="1"/>
          <p:nvPr/>
        </p:nvSpPr>
        <p:spPr>
          <a:xfrm>
            <a:off x="9843400" y="2646487"/>
            <a:ext cx="924572" cy="54630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80010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KELLY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RUTHERFORD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sz="450" spc="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sz="450" spc="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sz="450" spc="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450" spc="50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  <a:r>
              <a:rPr sz="45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sz="450" spc="-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  <a:endParaRPr lang="en-US" sz="450" spc="50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450" spc="4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(FMS-ACES)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21">
            <a:extLst>
              <a:ext uri="{FF2B5EF4-FFF2-40B4-BE49-F238E27FC236}">
                <a16:creationId xmlns:a16="http://schemas.microsoft.com/office/drawing/2014/main" id="{7B71DBD3-FF4B-5C79-85BE-5583BB3EDAD2}"/>
              </a:ext>
            </a:extLst>
          </p:cNvPr>
          <p:cNvSpPr txBox="1"/>
          <p:nvPr/>
        </p:nvSpPr>
        <p:spPr>
          <a:xfrm>
            <a:off x="3978368" y="3623812"/>
            <a:ext cx="1190230" cy="463268"/>
          </a:xfrm>
          <a:prstGeom prst="rect">
            <a:avLst/>
          </a:prstGeom>
        </p:spPr>
        <p:txBody>
          <a:bodyPr vert="horz" wrap="square" lIns="0" tIns="33020" rIns="0" bIns="0" rtlCol="0" anchor="t">
            <a:spAutoFit/>
          </a:bodyPr>
          <a:lstStyle/>
          <a:p>
            <a:pPr marL="12700" marR="632460">
              <a:lnSpc>
                <a:spcPts val="800"/>
              </a:lnSpc>
              <a:spcBef>
                <a:spcPts val="260"/>
              </a:spcBef>
            </a:pPr>
            <a:r>
              <a:rPr sz="700" b="1" spc="-3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</a:t>
            </a:r>
            <a:r>
              <a:rPr sz="700" b="1" spc="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4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RYAN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sz="450" spc="-10">
                <a:solidFill>
                  <a:srgbClr val="231F20"/>
                </a:solidFill>
                <a:latin typeface="Arial"/>
                <a:cs typeface="Arial"/>
              </a:rPr>
              <a:t>IPPS-</a:t>
            </a:r>
            <a:r>
              <a:rPr sz="45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lang="en-US" sz="450" spc="15">
                <a:solidFill>
                  <a:srgbClr val="231F20"/>
                </a:solidFill>
                <a:latin typeface="Arial"/>
                <a:cs typeface="Arial"/>
              </a:rPr>
              <a:t> Increment II</a:t>
            </a: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lang="en-US" sz="450" spc="15">
                <a:solidFill>
                  <a:srgbClr val="231F20"/>
                </a:solidFill>
                <a:latin typeface="Arial"/>
                <a:cs typeface="Arial"/>
              </a:rPr>
              <a:t>(IPPS-A Inc II)</a:t>
            </a:r>
            <a:endParaRPr lang="en-US" sz="450" spc="15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22">
            <a:extLst>
              <a:ext uri="{FF2B5EF4-FFF2-40B4-BE49-F238E27FC236}">
                <a16:creationId xmlns:a16="http://schemas.microsoft.com/office/drawing/2014/main" id="{4D647EB7-9289-6252-7CEF-36466B4B9FD0}"/>
              </a:ext>
            </a:extLst>
          </p:cNvPr>
          <p:cNvSpPr txBox="1"/>
          <p:nvPr/>
        </p:nvSpPr>
        <p:spPr>
          <a:xfrm>
            <a:off x="6299189" y="3623812"/>
            <a:ext cx="1213484" cy="46935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488315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REICHARD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00"/>
              </a:lnSpc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00"/>
              </a:lnSpc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45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</a:t>
            </a:r>
            <a:r>
              <a:rPr sz="450" spc="-1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Casualty</a:t>
            </a:r>
            <a:r>
              <a:rPr sz="450" spc="-1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sz="450" spc="-1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(MC4)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23">
            <a:extLst>
              <a:ext uri="{FF2B5EF4-FFF2-40B4-BE49-F238E27FC236}">
                <a16:creationId xmlns:a16="http://schemas.microsoft.com/office/drawing/2014/main" id="{B16CB600-1935-85B9-EE96-5CEE41EFF7BD}"/>
              </a:ext>
            </a:extLst>
          </p:cNvPr>
          <p:cNvSpPr txBox="1"/>
          <p:nvPr/>
        </p:nvSpPr>
        <p:spPr>
          <a:xfrm>
            <a:off x="7461467" y="3623812"/>
            <a:ext cx="1785507" cy="46179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205740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SAJJAN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(SAJ)</a:t>
            </a:r>
            <a:br>
              <a:rPr lang="en-US"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</a:t>
            </a:r>
            <a:r>
              <a:rPr lang="en-US"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en-US" sz="450" spc="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 Systems/</a:t>
            </a:r>
            <a:b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en-US" sz="450" spc="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System</a:t>
            </a:r>
            <a:r>
              <a:rPr lang="en-US" sz="450" spc="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(RCAS/FMS)</a:t>
            </a:r>
            <a:endParaRPr lang="en-US"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24">
            <a:extLst>
              <a:ext uri="{FF2B5EF4-FFF2-40B4-BE49-F238E27FC236}">
                <a16:creationId xmlns:a16="http://schemas.microsoft.com/office/drawing/2014/main" id="{30A59EBA-7C73-E4BC-ACDA-61FB7DC6652C}"/>
              </a:ext>
            </a:extLst>
          </p:cNvPr>
          <p:cNvSpPr txBox="1"/>
          <p:nvPr/>
        </p:nvSpPr>
        <p:spPr>
          <a:xfrm>
            <a:off x="3978368" y="4571507"/>
            <a:ext cx="1253618" cy="46935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476250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sz="7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BOYD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WILLIAMS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Acquisition,</a:t>
            </a:r>
            <a:r>
              <a:rPr sz="450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  <a:r>
              <a:rPr sz="45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" spc="-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sz="450" spc="3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50" spc="3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</a:t>
            </a: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sz="450" spc="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450" spc="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sz="450" spc="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(ALTESS)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25">
            <a:extLst>
              <a:ext uri="{FF2B5EF4-FFF2-40B4-BE49-F238E27FC236}">
                <a16:creationId xmlns:a16="http://schemas.microsoft.com/office/drawing/2014/main" id="{64098F7C-5AA4-2694-BA66-BC99ED187823}"/>
              </a:ext>
            </a:extLst>
          </p:cNvPr>
          <p:cNvSpPr txBox="1"/>
          <p:nvPr/>
        </p:nvSpPr>
        <p:spPr>
          <a:xfrm>
            <a:off x="5138957" y="4571507"/>
            <a:ext cx="1160231" cy="46935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71755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3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br>
              <a:rPr lang="en-US"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BURNSIDE </a:t>
            </a:r>
            <a:r>
              <a:rPr sz="700" b="1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  <a:r>
              <a:rPr sz="450" spc="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sz="450" spc="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</a:t>
            </a:r>
            <a:r>
              <a:rPr lang="en-US" sz="450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</a:t>
            </a:r>
            <a:r>
              <a:rPr lang="en-US"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</a:t>
            </a: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(AESMS)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26">
            <a:extLst>
              <a:ext uri="{FF2B5EF4-FFF2-40B4-BE49-F238E27FC236}">
                <a16:creationId xmlns:a16="http://schemas.microsoft.com/office/drawing/2014/main" id="{554D4DE2-A700-70F1-B396-ABB47424D8D1}"/>
              </a:ext>
            </a:extLst>
          </p:cNvPr>
          <p:cNvSpPr txBox="1"/>
          <p:nvPr/>
        </p:nvSpPr>
        <p:spPr>
          <a:xfrm>
            <a:off x="6299188" y="4571507"/>
            <a:ext cx="753097" cy="46935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5244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sz="7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BRENT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0320">
              <a:lnSpc>
                <a:spcPts val="600"/>
              </a:lnSpc>
              <a:spcBef>
                <a:spcPts val="45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Resource</a:t>
            </a: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ystems</a:t>
            </a:r>
            <a:r>
              <a:rPr sz="450" spc="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(HRS)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27">
            <a:extLst>
              <a:ext uri="{FF2B5EF4-FFF2-40B4-BE49-F238E27FC236}">
                <a16:creationId xmlns:a16="http://schemas.microsoft.com/office/drawing/2014/main" id="{F2DD677E-4B70-1A21-2C3F-CA76CB644861}"/>
              </a:ext>
            </a:extLst>
          </p:cNvPr>
          <p:cNvSpPr txBox="1"/>
          <p:nvPr/>
        </p:nvSpPr>
        <p:spPr>
          <a:xfrm>
            <a:off x="7461466" y="4571507"/>
            <a:ext cx="1043277" cy="46935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179705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MULLINS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sz="450" spc="-3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sz="450" spc="3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50" spc="3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sz="450" spc="3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" spc="-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(CHESS)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28">
            <a:extLst>
              <a:ext uri="{FF2B5EF4-FFF2-40B4-BE49-F238E27FC236}">
                <a16:creationId xmlns:a16="http://schemas.microsoft.com/office/drawing/2014/main" id="{DDC0C5DB-A8DD-503B-C89F-059D6C840450}"/>
              </a:ext>
            </a:extLst>
          </p:cNvPr>
          <p:cNvSpPr txBox="1"/>
          <p:nvPr/>
        </p:nvSpPr>
        <p:spPr>
          <a:xfrm>
            <a:off x="8623743" y="4571507"/>
            <a:ext cx="924572" cy="46935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123825">
              <a:lnSpc>
                <a:spcPts val="800"/>
              </a:lnSpc>
              <a:spcBef>
                <a:spcPts val="260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PALMER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endParaRPr lang="en-US" sz="450" spc="6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</a:t>
            </a: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sz="45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(EC)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29">
            <a:extLst>
              <a:ext uri="{FF2B5EF4-FFF2-40B4-BE49-F238E27FC236}">
                <a16:creationId xmlns:a16="http://schemas.microsoft.com/office/drawing/2014/main" id="{3B1DCAD9-72B1-2BCB-F753-7D218F0EEDEC}"/>
              </a:ext>
            </a:extLst>
          </p:cNvPr>
          <p:cNvSpPr txBox="1"/>
          <p:nvPr/>
        </p:nvSpPr>
        <p:spPr>
          <a:xfrm>
            <a:off x="3978368" y="1756521"/>
            <a:ext cx="863721" cy="46935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309880">
              <a:lnSpc>
                <a:spcPts val="800"/>
              </a:lnSpc>
              <a:spcBef>
                <a:spcPts val="259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sz="7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CRONE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1590">
              <a:lnSpc>
                <a:spcPts val="600"/>
              </a:lnSpc>
              <a:spcBef>
                <a:spcPts val="45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sz="450" spc="-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sz="450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sz="450" spc="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(AHRS)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30">
            <a:extLst>
              <a:ext uri="{FF2B5EF4-FFF2-40B4-BE49-F238E27FC236}">
                <a16:creationId xmlns:a16="http://schemas.microsoft.com/office/drawing/2014/main" id="{5C0AD5E5-E0BD-6C7D-3503-20DC172B005D}"/>
              </a:ext>
            </a:extLst>
          </p:cNvPr>
          <p:cNvSpPr/>
          <p:nvPr/>
        </p:nvSpPr>
        <p:spPr>
          <a:xfrm>
            <a:off x="2249184" y="581337"/>
            <a:ext cx="8849" cy="3750561"/>
          </a:xfrm>
          <a:custGeom>
            <a:avLst/>
            <a:gdLst/>
            <a:ahLst/>
            <a:cxnLst/>
            <a:rect l="l" t="t" r="r" b="b"/>
            <a:pathLst>
              <a:path h="7000240">
                <a:moveTo>
                  <a:pt x="0" y="6999833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object 31">
            <a:extLst>
              <a:ext uri="{FF2B5EF4-FFF2-40B4-BE49-F238E27FC236}">
                <a16:creationId xmlns:a16="http://schemas.microsoft.com/office/drawing/2014/main" id="{0D2F8BAA-6047-4206-EBAE-A5725E816444}"/>
              </a:ext>
            </a:extLst>
          </p:cNvPr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201" y="5412848"/>
            <a:ext cx="437022" cy="437023"/>
          </a:xfrm>
          <a:prstGeom prst="rect">
            <a:avLst/>
          </a:prstGeom>
        </p:spPr>
      </p:pic>
      <p:pic>
        <p:nvPicPr>
          <p:cNvPr id="57" name="object 32">
            <a:extLst>
              <a:ext uri="{FF2B5EF4-FFF2-40B4-BE49-F238E27FC236}">
                <a16:creationId xmlns:a16="http://schemas.microsoft.com/office/drawing/2014/main" id="{48401B77-3566-34DE-59CE-02D3C319F604}"/>
              </a:ext>
            </a:extLst>
          </p:cNvPr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877" y="5412848"/>
            <a:ext cx="437022" cy="437023"/>
          </a:xfrm>
          <a:prstGeom prst="rect">
            <a:avLst/>
          </a:prstGeom>
        </p:spPr>
      </p:pic>
      <p:pic>
        <p:nvPicPr>
          <p:cNvPr id="58" name="object 33">
            <a:extLst>
              <a:ext uri="{FF2B5EF4-FFF2-40B4-BE49-F238E27FC236}">
                <a16:creationId xmlns:a16="http://schemas.microsoft.com/office/drawing/2014/main" id="{431BCC66-8AA0-8245-D09A-ACDFAF427857}"/>
              </a:ext>
            </a:extLst>
          </p:cNvPr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589" y="5412848"/>
            <a:ext cx="437022" cy="437023"/>
          </a:xfrm>
          <a:prstGeom prst="rect">
            <a:avLst/>
          </a:prstGeom>
        </p:spPr>
      </p:pic>
      <p:pic>
        <p:nvPicPr>
          <p:cNvPr id="59" name="object 34">
            <a:extLst>
              <a:ext uri="{FF2B5EF4-FFF2-40B4-BE49-F238E27FC236}">
                <a16:creationId xmlns:a16="http://schemas.microsoft.com/office/drawing/2014/main" id="{69EB564F-3837-0F8C-938C-BA94F23E72DE}"/>
              </a:ext>
            </a:extLst>
          </p:cNvPr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553" y="5412848"/>
            <a:ext cx="437022" cy="437023"/>
          </a:xfrm>
          <a:prstGeom prst="rect">
            <a:avLst/>
          </a:prstGeom>
        </p:spPr>
      </p:pic>
      <p:pic>
        <p:nvPicPr>
          <p:cNvPr id="60" name="object 35">
            <a:extLst>
              <a:ext uri="{FF2B5EF4-FFF2-40B4-BE49-F238E27FC236}">
                <a16:creationId xmlns:a16="http://schemas.microsoft.com/office/drawing/2014/main" id="{2E07E5BB-3DDC-42FD-4F32-4AAF9511C01F}"/>
              </a:ext>
            </a:extLst>
          </p:cNvPr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230" y="5412848"/>
            <a:ext cx="437030" cy="437023"/>
          </a:xfrm>
          <a:prstGeom prst="rect">
            <a:avLst/>
          </a:prstGeom>
        </p:spPr>
      </p:pic>
      <p:pic>
        <p:nvPicPr>
          <p:cNvPr id="61" name="object 36">
            <a:extLst>
              <a:ext uri="{FF2B5EF4-FFF2-40B4-BE49-F238E27FC236}">
                <a16:creationId xmlns:a16="http://schemas.microsoft.com/office/drawing/2014/main" id="{37272A47-FEF8-23D5-5FF1-50CAEBC9A148}"/>
              </a:ext>
            </a:extLst>
          </p:cNvPr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905" y="5412848"/>
            <a:ext cx="437030" cy="437023"/>
          </a:xfrm>
          <a:prstGeom prst="rect">
            <a:avLst/>
          </a:prstGeom>
        </p:spPr>
      </p:pic>
      <p:pic>
        <p:nvPicPr>
          <p:cNvPr id="62" name="object 37">
            <a:extLst>
              <a:ext uri="{FF2B5EF4-FFF2-40B4-BE49-F238E27FC236}">
                <a16:creationId xmlns:a16="http://schemas.microsoft.com/office/drawing/2014/main" id="{4DFF1CB9-3087-B27E-19A0-B64F755559BD}"/>
              </a:ext>
            </a:extLst>
          </p:cNvPr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265" y="5412848"/>
            <a:ext cx="437022" cy="437023"/>
          </a:xfrm>
          <a:prstGeom prst="rect">
            <a:avLst/>
          </a:prstGeom>
        </p:spPr>
      </p:pic>
      <p:pic>
        <p:nvPicPr>
          <p:cNvPr id="63" name="object 38">
            <a:extLst>
              <a:ext uri="{FF2B5EF4-FFF2-40B4-BE49-F238E27FC236}">
                <a16:creationId xmlns:a16="http://schemas.microsoft.com/office/drawing/2014/main" id="{F7E01FC3-58DF-F49A-2D66-823AD59826F4}"/>
              </a:ext>
            </a:extLst>
          </p:cNvPr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941" y="5412848"/>
            <a:ext cx="437021" cy="437023"/>
          </a:xfrm>
          <a:prstGeom prst="rect">
            <a:avLst/>
          </a:prstGeom>
        </p:spPr>
      </p:pic>
      <p:sp>
        <p:nvSpPr>
          <p:cNvPr id="64" name="object 39">
            <a:extLst>
              <a:ext uri="{FF2B5EF4-FFF2-40B4-BE49-F238E27FC236}">
                <a16:creationId xmlns:a16="http://schemas.microsoft.com/office/drawing/2014/main" id="{94549D23-6400-A902-2254-28CC2B6D855A}"/>
              </a:ext>
            </a:extLst>
          </p:cNvPr>
          <p:cNvSpPr txBox="1"/>
          <p:nvPr/>
        </p:nvSpPr>
        <p:spPr>
          <a:xfrm>
            <a:off x="3083023" y="5861828"/>
            <a:ext cx="589620" cy="32348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259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sz="7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HOWELL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60"/>
              </a:lnSpc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</a:t>
            </a:r>
            <a:r>
              <a:rPr sz="450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45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40">
            <a:extLst>
              <a:ext uri="{FF2B5EF4-FFF2-40B4-BE49-F238E27FC236}">
                <a16:creationId xmlns:a16="http://schemas.microsoft.com/office/drawing/2014/main" id="{7A6C6E60-D16E-2660-FFFE-46606E556088}"/>
              </a:ext>
            </a:extLst>
          </p:cNvPr>
          <p:cNvSpPr txBox="1"/>
          <p:nvPr/>
        </p:nvSpPr>
        <p:spPr>
          <a:xfrm>
            <a:off x="3920702" y="5861828"/>
            <a:ext cx="888471" cy="399083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142875">
              <a:lnSpc>
                <a:spcPts val="800"/>
              </a:lnSpc>
              <a:spcBef>
                <a:spcPts val="259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sz="7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ARIC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</a:t>
            </a:r>
            <a:endParaRPr lang="en-US"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60"/>
              </a:spcBef>
            </a:pPr>
            <a:r>
              <a:rPr lang="en-US"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r>
              <a:rPr lang="en-US" sz="45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en-US" sz="450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Directorate</a:t>
            </a:r>
            <a:endParaRPr lang="en-US"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41">
            <a:extLst>
              <a:ext uri="{FF2B5EF4-FFF2-40B4-BE49-F238E27FC236}">
                <a16:creationId xmlns:a16="http://schemas.microsoft.com/office/drawing/2014/main" id="{ADFE766E-EAF1-6C8B-2B32-E429017A6E37}"/>
              </a:ext>
            </a:extLst>
          </p:cNvPr>
          <p:cNvSpPr txBox="1"/>
          <p:nvPr/>
        </p:nvSpPr>
        <p:spPr>
          <a:xfrm>
            <a:off x="7271413" y="5861828"/>
            <a:ext cx="820182" cy="32072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259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STEENBERGE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27660">
              <a:lnSpc>
                <a:spcPts val="600"/>
              </a:lnSpc>
              <a:spcBef>
                <a:spcPts val="60"/>
              </a:spcBef>
            </a:pPr>
            <a:r>
              <a:rPr sz="45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</a:t>
            </a:r>
            <a:r>
              <a:rPr lang="en-US" sz="45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R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esources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42">
            <a:extLst>
              <a:ext uri="{FF2B5EF4-FFF2-40B4-BE49-F238E27FC236}">
                <a16:creationId xmlns:a16="http://schemas.microsoft.com/office/drawing/2014/main" id="{11E171FE-EBFB-36E2-1784-92F5848EAF32}"/>
              </a:ext>
            </a:extLst>
          </p:cNvPr>
          <p:cNvSpPr txBox="1"/>
          <p:nvPr/>
        </p:nvSpPr>
        <p:spPr>
          <a:xfrm>
            <a:off x="4758380" y="5861828"/>
            <a:ext cx="919309" cy="40523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259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sz="7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LAWRENCE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SILAS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3495">
              <a:lnSpc>
                <a:spcPts val="600"/>
              </a:lnSpc>
              <a:spcBef>
                <a:spcPts val="60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r>
              <a:rPr sz="450" spc="-3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  <a:r>
              <a:rPr sz="450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50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sz="450" spc="-3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43">
            <a:extLst>
              <a:ext uri="{FF2B5EF4-FFF2-40B4-BE49-F238E27FC236}">
                <a16:creationId xmlns:a16="http://schemas.microsoft.com/office/drawing/2014/main" id="{7B7A6B34-833D-FB6C-B3C0-B6AEBA21A7DF}"/>
              </a:ext>
            </a:extLst>
          </p:cNvPr>
          <p:cNvSpPr txBox="1"/>
          <p:nvPr/>
        </p:nvSpPr>
        <p:spPr>
          <a:xfrm>
            <a:off x="5596057" y="5861828"/>
            <a:ext cx="616056" cy="40523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259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sz="700" b="1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BROSS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1755">
              <a:lnSpc>
                <a:spcPts val="600"/>
              </a:lnSpc>
              <a:spcBef>
                <a:spcPts val="60"/>
              </a:spcBef>
            </a:pP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sz="450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44">
            <a:extLst>
              <a:ext uri="{FF2B5EF4-FFF2-40B4-BE49-F238E27FC236}">
                <a16:creationId xmlns:a16="http://schemas.microsoft.com/office/drawing/2014/main" id="{03EFE4D8-A002-1CED-51EC-190F2217B639}"/>
              </a:ext>
            </a:extLst>
          </p:cNvPr>
          <p:cNvSpPr txBox="1"/>
          <p:nvPr/>
        </p:nvSpPr>
        <p:spPr>
          <a:xfrm>
            <a:off x="6433735" y="5861828"/>
            <a:ext cx="809903" cy="32829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259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MICHAEL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CHAPPELL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96520">
              <a:lnSpc>
                <a:spcPts val="600"/>
              </a:lnSpc>
              <a:spcBef>
                <a:spcPts val="60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</a:t>
            </a:r>
            <a:r>
              <a:rPr sz="450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</a:t>
            </a: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45">
            <a:extLst>
              <a:ext uri="{FF2B5EF4-FFF2-40B4-BE49-F238E27FC236}">
                <a16:creationId xmlns:a16="http://schemas.microsoft.com/office/drawing/2014/main" id="{AF037777-5AEA-A548-B5F5-A946C1C8E29E}"/>
              </a:ext>
            </a:extLst>
          </p:cNvPr>
          <p:cNvSpPr txBox="1"/>
          <p:nvPr/>
        </p:nvSpPr>
        <p:spPr>
          <a:xfrm>
            <a:off x="8109090" y="5861828"/>
            <a:ext cx="633797" cy="32829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259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25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WOJCIK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4610">
              <a:lnSpc>
                <a:spcPts val="600"/>
              </a:lnSpc>
              <a:spcBef>
                <a:spcPts val="60"/>
              </a:spcBef>
            </a:pPr>
            <a:r>
              <a:rPr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n-US" sz="4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450" spc="-5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46">
            <a:extLst>
              <a:ext uri="{FF2B5EF4-FFF2-40B4-BE49-F238E27FC236}">
                <a16:creationId xmlns:a16="http://schemas.microsoft.com/office/drawing/2014/main" id="{68F4AA55-A1CB-5603-2065-1D3BEF5AEA1B}"/>
              </a:ext>
            </a:extLst>
          </p:cNvPr>
          <p:cNvSpPr txBox="1"/>
          <p:nvPr/>
        </p:nvSpPr>
        <p:spPr>
          <a:xfrm>
            <a:off x="8946767" y="5861828"/>
            <a:ext cx="672595" cy="399083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259"/>
              </a:spcBef>
            </a:pPr>
            <a:r>
              <a:rPr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</a:t>
            </a:r>
            <a:r>
              <a:rPr sz="7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</a:t>
            </a:r>
            <a:r>
              <a:rPr sz="700" b="1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CLEMENTS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6195">
              <a:lnSpc>
                <a:spcPts val="600"/>
              </a:lnSpc>
              <a:spcBef>
                <a:spcPts val="60"/>
              </a:spcBef>
            </a:pP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sz="450" spc="50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47">
            <a:extLst>
              <a:ext uri="{FF2B5EF4-FFF2-40B4-BE49-F238E27FC236}">
                <a16:creationId xmlns:a16="http://schemas.microsoft.com/office/drawing/2014/main" id="{BC67D07A-8D00-ECBE-1A04-A5EBDF6E6043}"/>
              </a:ext>
            </a:extLst>
          </p:cNvPr>
          <p:cNvSpPr txBox="1"/>
          <p:nvPr/>
        </p:nvSpPr>
        <p:spPr>
          <a:xfrm>
            <a:off x="4892865" y="6318712"/>
            <a:ext cx="2916654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HEADQUARTERS</a:t>
            </a:r>
            <a:r>
              <a:rPr sz="1050" b="1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sz="105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DIRECTORS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object 48">
            <a:extLst>
              <a:ext uri="{FF2B5EF4-FFF2-40B4-BE49-F238E27FC236}">
                <a16:creationId xmlns:a16="http://schemas.microsoft.com/office/drawing/2014/main" id="{6000CFDC-9BE4-964F-7E00-875BBA0D7DE0}"/>
              </a:ext>
            </a:extLst>
          </p:cNvPr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825" y="4116181"/>
            <a:ext cx="437030" cy="437030"/>
          </a:xfrm>
          <a:prstGeom prst="rect">
            <a:avLst/>
          </a:prstGeom>
        </p:spPr>
      </p:pic>
      <p:pic>
        <p:nvPicPr>
          <p:cNvPr id="74" name="object 49">
            <a:extLst>
              <a:ext uri="{FF2B5EF4-FFF2-40B4-BE49-F238E27FC236}">
                <a16:creationId xmlns:a16="http://schemas.microsoft.com/office/drawing/2014/main" id="{7B35343E-E0ED-C999-EF16-EACB2D74F207}"/>
              </a:ext>
            </a:extLst>
          </p:cNvPr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825" y="3175961"/>
            <a:ext cx="437030" cy="437022"/>
          </a:xfrm>
          <a:prstGeom prst="rect">
            <a:avLst/>
          </a:prstGeom>
        </p:spPr>
      </p:pic>
      <p:pic>
        <p:nvPicPr>
          <p:cNvPr id="75" name="object 50">
            <a:extLst>
              <a:ext uri="{FF2B5EF4-FFF2-40B4-BE49-F238E27FC236}">
                <a16:creationId xmlns:a16="http://schemas.microsoft.com/office/drawing/2014/main" id="{D4607BA6-8F91-06D8-5934-D8F7F803F566}"/>
              </a:ext>
            </a:extLst>
          </p:cNvPr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825" y="2234620"/>
            <a:ext cx="437030" cy="437022"/>
          </a:xfrm>
          <a:prstGeom prst="rect">
            <a:avLst/>
          </a:prstGeom>
        </p:spPr>
      </p:pic>
      <p:pic>
        <p:nvPicPr>
          <p:cNvPr id="77" name="object 52">
            <a:extLst>
              <a:ext uri="{FF2B5EF4-FFF2-40B4-BE49-F238E27FC236}">
                <a16:creationId xmlns:a16="http://schemas.microsoft.com/office/drawing/2014/main" id="{A05A9171-A519-66AD-BF03-DD4A39E968A2}"/>
              </a:ext>
            </a:extLst>
          </p:cNvPr>
          <p:cNvPicPr/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825" y="383208"/>
            <a:ext cx="437030" cy="437022"/>
          </a:xfrm>
          <a:prstGeom prst="rect">
            <a:avLst/>
          </a:prstGeom>
        </p:spPr>
      </p:pic>
      <p:pic>
        <p:nvPicPr>
          <p:cNvPr id="79" name="object 54">
            <a:extLst>
              <a:ext uri="{FF2B5EF4-FFF2-40B4-BE49-F238E27FC236}">
                <a16:creationId xmlns:a16="http://schemas.microsoft.com/office/drawing/2014/main" id="{82CA5ED3-F207-1C66-5BB1-130CDD3AE003}"/>
              </a:ext>
            </a:extLst>
          </p:cNvPr>
          <p:cNvPicPr/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266" y="377829"/>
            <a:ext cx="436918" cy="436918"/>
          </a:xfrm>
          <a:prstGeom prst="rect">
            <a:avLst/>
          </a:prstGeom>
        </p:spPr>
      </p:pic>
      <p:pic>
        <p:nvPicPr>
          <p:cNvPr id="81" name="object 56">
            <a:extLst>
              <a:ext uri="{FF2B5EF4-FFF2-40B4-BE49-F238E27FC236}">
                <a16:creationId xmlns:a16="http://schemas.microsoft.com/office/drawing/2014/main" id="{57124B36-1E55-7C1F-51D8-B7EBF0B3346A}"/>
              </a:ext>
            </a:extLst>
          </p:cNvPr>
          <p:cNvPicPr/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035" y="377776"/>
            <a:ext cx="437022" cy="437022"/>
          </a:xfrm>
          <a:prstGeom prst="rect">
            <a:avLst/>
          </a:prstGeom>
        </p:spPr>
      </p:pic>
      <p:pic>
        <p:nvPicPr>
          <p:cNvPr id="83" name="object 58">
            <a:extLst>
              <a:ext uri="{FF2B5EF4-FFF2-40B4-BE49-F238E27FC236}">
                <a16:creationId xmlns:a16="http://schemas.microsoft.com/office/drawing/2014/main" id="{491E95AF-BFFD-5B54-0300-CB5C81F4903F}"/>
              </a:ext>
            </a:extLst>
          </p:cNvPr>
          <p:cNvPicPr/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467" y="377776"/>
            <a:ext cx="437022" cy="437022"/>
          </a:xfrm>
          <a:prstGeom prst="rect">
            <a:avLst/>
          </a:prstGeom>
        </p:spPr>
      </p:pic>
      <p:sp>
        <p:nvSpPr>
          <p:cNvPr id="84" name="object 59">
            <a:extLst>
              <a:ext uri="{FF2B5EF4-FFF2-40B4-BE49-F238E27FC236}">
                <a16:creationId xmlns:a16="http://schemas.microsoft.com/office/drawing/2014/main" id="{F742FBBC-A95D-509B-F8C0-F0E8286B481A}"/>
              </a:ext>
            </a:extLst>
          </p:cNvPr>
          <p:cNvSpPr txBox="1"/>
          <p:nvPr/>
        </p:nvSpPr>
        <p:spPr>
          <a:xfrm>
            <a:off x="5138955" y="3623812"/>
            <a:ext cx="1232289" cy="463268"/>
          </a:xfrm>
          <a:prstGeom prst="rect">
            <a:avLst/>
          </a:prstGeom>
        </p:spPr>
        <p:txBody>
          <a:bodyPr vert="horz" wrap="square" lIns="0" tIns="33020" rIns="0" bIns="0" rtlCol="0" anchor="t">
            <a:spAutoFit/>
          </a:bodyPr>
          <a:lstStyle/>
          <a:p>
            <a:pPr marL="12700" marR="447675">
              <a:lnSpc>
                <a:spcPts val="800"/>
              </a:lnSpc>
              <a:spcBef>
                <a:spcPts val="260"/>
              </a:spcBef>
            </a:pPr>
            <a:r>
              <a:rPr lang="en-US" sz="700" b="1">
                <a:solidFill>
                  <a:srgbClr val="231F20"/>
                </a:solidFill>
                <a:latin typeface="Arial"/>
                <a:cs typeface="Arial"/>
              </a:rPr>
              <a:t>LTC BRANDON PYE</a:t>
            </a:r>
            <a:endParaRPr lang="en-US" sz="700" b="1" spc="-1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625"/>
              </a:lnSpc>
            </a:pPr>
            <a:r>
              <a:rPr lang="en-US"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ACTING </a:t>
            </a: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lang="en-US" sz="450" spc="-10">
                <a:solidFill>
                  <a:srgbClr val="231F20"/>
                </a:solidFill>
                <a:latin typeface="Arial"/>
                <a:cs typeface="Arial"/>
              </a:rPr>
              <a:t>Accessions Information</a:t>
            </a: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lang="en-US" sz="450" spc="-10">
                <a:solidFill>
                  <a:srgbClr val="231F20"/>
                </a:solidFill>
                <a:latin typeface="Arial"/>
                <a:cs typeface="Arial"/>
              </a:rPr>
              <a:t>Environment (AIE)</a:t>
            </a:r>
            <a:endParaRPr lang="en-US" sz="450" spc="-1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object 63">
            <a:extLst>
              <a:ext uri="{FF2B5EF4-FFF2-40B4-BE49-F238E27FC236}">
                <a16:creationId xmlns:a16="http://schemas.microsoft.com/office/drawing/2014/main" id="{E69BB65C-1FA4-71E0-6513-2AA4C15CB336}"/>
              </a:ext>
            </a:extLst>
          </p:cNvPr>
          <p:cNvPicPr/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368" y="2230950"/>
            <a:ext cx="437030" cy="437022"/>
          </a:xfrm>
          <a:prstGeom prst="rect">
            <a:avLst/>
          </a:prstGeom>
        </p:spPr>
      </p:pic>
      <p:sp>
        <p:nvSpPr>
          <p:cNvPr id="96" name="object 71">
            <a:extLst>
              <a:ext uri="{FF2B5EF4-FFF2-40B4-BE49-F238E27FC236}">
                <a16:creationId xmlns:a16="http://schemas.microsoft.com/office/drawing/2014/main" id="{3618D3D4-86A3-7D90-8358-74E3E8BD854D}"/>
              </a:ext>
            </a:extLst>
          </p:cNvPr>
          <p:cNvSpPr/>
          <p:nvPr/>
        </p:nvSpPr>
        <p:spPr>
          <a:xfrm>
            <a:off x="0" y="1784"/>
            <a:ext cx="672596" cy="672596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1143000" y="0"/>
                </a:moveTo>
                <a:lnTo>
                  <a:pt x="0" y="0"/>
                </a:lnTo>
                <a:lnTo>
                  <a:pt x="0" y="11430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D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7" name="object 72">
            <a:extLst>
              <a:ext uri="{FF2B5EF4-FFF2-40B4-BE49-F238E27FC236}">
                <a16:creationId xmlns:a16="http://schemas.microsoft.com/office/drawing/2014/main" id="{DECC4344-9230-98D8-7A7E-90BC83886282}"/>
              </a:ext>
            </a:extLst>
          </p:cNvPr>
          <p:cNvPicPr/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56" y="178749"/>
            <a:ext cx="911101" cy="310963"/>
          </a:xfrm>
          <a:prstGeom prst="rect">
            <a:avLst/>
          </a:prstGeom>
        </p:spPr>
      </p:pic>
      <p:sp>
        <p:nvSpPr>
          <p:cNvPr id="98" name="object 73">
            <a:extLst>
              <a:ext uri="{FF2B5EF4-FFF2-40B4-BE49-F238E27FC236}">
                <a16:creationId xmlns:a16="http://schemas.microsoft.com/office/drawing/2014/main" id="{61518EE7-CB78-E764-A9E5-6A359161BC4F}"/>
              </a:ext>
            </a:extLst>
          </p:cNvPr>
          <p:cNvSpPr txBox="1"/>
          <p:nvPr/>
        </p:nvSpPr>
        <p:spPr>
          <a:xfrm>
            <a:off x="159928" y="538309"/>
            <a:ext cx="1880628" cy="361637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5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CHART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9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sz="900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9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9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sz="9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</a:t>
            </a:r>
            <a:r>
              <a:rPr lang="en-US" sz="9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object 75">
            <a:extLst>
              <a:ext uri="{FF2B5EF4-FFF2-40B4-BE49-F238E27FC236}">
                <a16:creationId xmlns:a16="http://schemas.microsoft.com/office/drawing/2014/main" id="{F24C5450-B89C-B2D6-8391-56A6F2A11482}"/>
              </a:ext>
            </a:extLst>
          </p:cNvPr>
          <p:cNvPicPr/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15" y="178749"/>
            <a:ext cx="248829" cy="310962"/>
          </a:xfrm>
          <a:prstGeom prst="rect">
            <a:avLst/>
          </a:prstGeom>
        </p:spPr>
      </p:pic>
      <p:pic>
        <p:nvPicPr>
          <p:cNvPr id="2" name="object 53">
            <a:extLst>
              <a:ext uri="{FF2B5EF4-FFF2-40B4-BE49-F238E27FC236}">
                <a16:creationId xmlns:a16="http://schemas.microsoft.com/office/drawing/2014/main" id="{6F72CA98-04F9-F6B5-8093-F7181FB3CC50}"/>
              </a:ext>
            </a:extLst>
          </p:cNvPr>
          <p:cNvPicPr/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83" y="2722427"/>
            <a:ext cx="437022" cy="437030"/>
          </a:xfrm>
          <a:prstGeom prst="rect">
            <a:avLst/>
          </a:prstGeom>
        </p:spPr>
      </p:pic>
      <p:pic>
        <p:nvPicPr>
          <p:cNvPr id="3" name="object 51">
            <a:extLst>
              <a:ext uri="{FF2B5EF4-FFF2-40B4-BE49-F238E27FC236}">
                <a16:creationId xmlns:a16="http://schemas.microsoft.com/office/drawing/2014/main" id="{CC8C1E68-FECA-7BEA-2601-2034AE7E5C24}"/>
              </a:ext>
            </a:extLst>
          </p:cNvPr>
          <p:cNvPicPr/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07" y="4008827"/>
            <a:ext cx="437030" cy="437022"/>
          </a:xfrm>
          <a:prstGeom prst="rect">
            <a:avLst/>
          </a:prstGeom>
        </p:spPr>
      </p:pic>
      <p:sp>
        <p:nvSpPr>
          <p:cNvPr id="101" name="object 20">
            <a:extLst>
              <a:ext uri="{FF2B5EF4-FFF2-40B4-BE49-F238E27FC236}">
                <a16:creationId xmlns:a16="http://schemas.microsoft.com/office/drawing/2014/main" id="{B0B5EFB5-D870-F87F-D22C-18C59ABEFA32}"/>
              </a:ext>
            </a:extLst>
          </p:cNvPr>
          <p:cNvSpPr txBox="1"/>
          <p:nvPr/>
        </p:nvSpPr>
        <p:spPr>
          <a:xfrm>
            <a:off x="9875150" y="4571507"/>
            <a:ext cx="924572" cy="386324"/>
          </a:xfrm>
          <a:prstGeom prst="rect">
            <a:avLst/>
          </a:prstGeom>
        </p:spPr>
        <p:txBody>
          <a:bodyPr vert="horz" wrap="square" lIns="0" tIns="33020" rIns="0" bIns="0" rtlCol="0" anchor="t">
            <a:spAutoFit/>
          </a:bodyPr>
          <a:lstStyle/>
          <a:p>
            <a:pPr marL="12700" marR="80010">
              <a:lnSpc>
                <a:spcPts val="800"/>
              </a:lnSpc>
              <a:spcBef>
                <a:spcPts val="260"/>
              </a:spcBef>
            </a:pPr>
            <a:r>
              <a:rPr lang="en-US" sz="700" b="1">
                <a:solidFill>
                  <a:srgbClr val="231F20"/>
                </a:solidFill>
                <a:latin typeface="Arial"/>
                <a:cs typeface="Arial"/>
              </a:rPr>
              <a:t>MR. THOMAS</a:t>
            </a:r>
            <a:br>
              <a:rPr lang="en-US" sz="700" b="1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1">
                <a:solidFill>
                  <a:srgbClr val="231F20"/>
                </a:solidFill>
                <a:latin typeface="Arial"/>
                <a:cs typeface="Arial"/>
              </a:rPr>
              <a:t>CURRAN</a:t>
            </a:r>
          </a:p>
          <a:p>
            <a:pPr marL="12700">
              <a:lnSpc>
                <a:spcPts val="625"/>
              </a:lnSpc>
            </a:pPr>
            <a:r>
              <a:rPr sz="5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sz="500" b="1" spc="-2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endParaRPr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45"/>
              </a:spcBef>
            </a:pPr>
            <a:r>
              <a:rPr lang="en-US" sz="450" spc="-10" err="1">
                <a:solidFill>
                  <a:srgbClr val="231F20"/>
                </a:solidFill>
                <a:latin typeface="Arial"/>
                <a:cs typeface="Arial"/>
              </a:rPr>
              <a:t>MilTech</a:t>
            </a:r>
          </a:p>
        </p:txBody>
      </p:sp>
      <p:pic>
        <p:nvPicPr>
          <p:cNvPr id="102" name="object 63">
            <a:extLst>
              <a:ext uri="{FF2B5EF4-FFF2-40B4-BE49-F238E27FC236}">
                <a16:creationId xmlns:a16="http://schemas.microsoft.com/office/drawing/2014/main" id="{B7E74A37-4FB0-7543-2EC3-A6EF2F81321E}"/>
              </a:ext>
            </a:extLst>
          </p:cNvPr>
          <p:cNvPicPr/>
          <p:nvPr/>
        </p:nvPicPr>
        <p:blipFill>
          <a:blip r:embed="rId35"/>
          <a:stretch>
            <a:fillRect/>
          </a:stretch>
        </p:blipFill>
        <p:spPr>
          <a:xfrm>
            <a:off x="5174086" y="2226717"/>
            <a:ext cx="382394" cy="437022"/>
          </a:xfrm>
          <a:prstGeom prst="roundRect">
            <a:avLst/>
          </a:prstGeom>
        </p:spPr>
      </p:pic>
      <p:pic>
        <p:nvPicPr>
          <p:cNvPr id="103" name="bg object 30">
            <a:extLst>
              <a:ext uri="{FF2B5EF4-FFF2-40B4-BE49-F238E27FC236}">
                <a16:creationId xmlns:a16="http://schemas.microsoft.com/office/drawing/2014/main" id="{5B2A2344-11A9-85CC-567E-EE050E2D4594}"/>
              </a:ext>
            </a:extLst>
          </p:cNvPr>
          <p:cNvPicPr/>
          <p:nvPr/>
        </p:nvPicPr>
        <p:blipFill>
          <a:blip r:embed="rId36"/>
          <a:stretch>
            <a:fillRect/>
          </a:stretch>
        </p:blipFill>
        <p:spPr>
          <a:xfrm>
            <a:off x="5173103" y="3175961"/>
            <a:ext cx="382394" cy="437022"/>
          </a:xfrm>
          <a:prstGeom prst="roundRect">
            <a:avLst/>
          </a:prstGeom>
        </p:spPr>
      </p:pic>
      <p:pic>
        <p:nvPicPr>
          <p:cNvPr id="13" name="object 32">
            <a:extLst>
              <a:ext uri="{FF2B5EF4-FFF2-40B4-BE49-F238E27FC236}">
                <a16:creationId xmlns:a16="http://schemas.microsoft.com/office/drawing/2014/main" id="{5DC18509-F498-220A-79D9-D023D6781692}"/>
              </a:ext>
            </a:extLst>
          </p:cNvPr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092" y="3237882"/>
            <a:ext cx="437022" cy="437023"/>
          </a:xfrm>
          <a:prstGeom prst="rect">
            <a:avLst/>
          </a:prstGeom>
        </p:spPr>
      </p:pic>
      <p:pic>
        <p:nvPicPr>
          <p:cNvPr id="86" name="bg object 30">
            <a:extLst>
              <a:ext uri="{FF2B5EF4-FFF2-40B4-BE49-F238E27FC236}">
                <a16:creationId xmlns:a16="http://schemas.microsoft.com/office/drawing/2014/main" id="{F9B04F48-E050-6897-708A-D585161A1722}"/>
              </a:ext>
            </a:extLst>
          </p:cNvPr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978368" y="3165571"/>
            <a:ext cx="441016" cy="443001"/>
          </a:xfrm>
          <a:prstGeom prst="rect">
            <a:avLst/>
          </a:prstGeom>
        </p:spPr>
      </p:pic>
      <p:sp>
        <p:nvSpPr>
          <p:cNvPr id="18" name="object 71">
            <a:extLst>
              <a:ext uri="{FF2B5EF4-FFF2-40B4-BE49-F238E27FC236}">
                <a16:creationId xmlns:a16="http://schemas.microsoft.com/office/drawing/2014/main" id="{8487A43A-AF43-6624-C7E9-261087A3C48A}"/>
              </a:ext>
            </a:extLst>
          </p:cNvPr>
          <p:cNvSpPr/>
          <p:nvPr/>
        </p:nvSpPr>
        <p:spPr>
          <a:xfrm rot="10800000">
            <a:off x="11519404" y="6185404"/>
            <a:ext cx="672596" cy="672596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1143000" y="0"/>
                </a:moveTo>
                <a:lnTo>
                  <a:pt x="0" y="0"/>
                </a:lnTo>
                <a:lnTo>
                  <a:pt x="0" y="11430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D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63">
            <a:extLst>
              <a:ext uri="{FF2B5EF4-FFF2-40B4-BE49-F238E27FC236}">
                <a16:creationId xmlns:a16="http://schemas.microsoft.com/office/drawing/2014/main" id="{5B10168E-E5C0-F3E6-76F1-4C228F8AC4EF}"/>
              </a:ext>
            </a:extLst>
          </p:cNvPr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875150" y="4123447"/>
            <a:ext cx="429749" cy="429764"/>
          </a:xfrm>
          <a:prstGeom prst="rect">
            <a:avLst/>
          </a:prstGeom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id="{B7B94CDB-59E7-3AF5-BC0E-D3819B0F298C}"/>
              </a:ext>
            </a:extLst>
          </p:cNvPr>
          <p:cNvSpPr/>
          <p:nvPr/>
        </p:nvSpPr>
        <p:spPr>
          <a:xfrm>
            <a:off x="2634325" y="1214837"/>
            <a:ext cx="854694" cy="84729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object 56">
            <a:extLst>
              <a:ext uri="{FF2B5EF4-FFF2-40B4-BE49-F238E27FC236}">
                <a16:creationId xmlns:a16="http://schemas.microsoft.com/office/drawing/2014/main" id="{4981507C-93C2-6C8A-8C10-A671234EFD0D}"/>
              </a:ext>
            </a:extLst>
          </p:cNvPr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812354" y="1308276"/>
            <a:ext cx="437030" cy="437030"/>
          </a:xfrm>
          <a:prstGeom prst="rect">
            <a:avLst/>
          </a:prstGeom>
        </p:spPr>
      </p:pic>
      <p:sp>
        <p:nvSpPr>
          <p:cNvPr id="105" name="object 5">
            <a:extLst>
              <a:ext uri="{FF2B5EF4-FFF2-40B4-BE49-F238E27FC236}">
                <a16:creationId xmlns:a16="http://schemas.microsoft.com/office/drawing/2014/main" id="{16A741DE-87C8-99A1-8FC3-7BEA4216F731}"/>
              </a:ext>
            </a:extLst>
          </p:cNvPr>
          <p:cNvSpPr txBox="1"/>
          <p:nvPr/>
        </p:nvSpPr>
        <p:spPr>
          <a:xfrm>
            <a:off x="564615" y="3166451"/>
            <a:ext cx="756036" cy="39908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222885">
              <a:lnSpc>
                <a:spcPts val="800"/>
              </a:lnSpc>
              <a:spcBef>
                <a:spcPts val="260"/>
              </a:spcBef>
            </a:pPr>
            <a:r>
              <a:rPr lang="en-US"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BILL</a:t>
            </a:r>
            <a:br>
              <a:rPr lang="en-US"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HEPWORTH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85"/>
              </a:spcBef>
            </a:pP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Executive</a:t>
            </a:r>
            <a:b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bject 5">
            <a:extLst>
              <a:ext uri="{FF2B5EF4-FFF2-40B4-BE49-F238E27FC236}">
                <a16:creationId xmlns:a16="http://schemas.microsoft.com/office/drawing/2014/main" id="{A82E8479-31D6-7104-8FF0-39541E50EDC4}"/>
              </a:ext>
            </a:extLst>
          </p:cNvPr>
          <p:cNvSpPr txBox="1"/>
          <p:nvPr/>
        </p:nvSpPr>
        <p:spPr>
          <a:xfrm>
            <a:off x="1413775" y="3675319"/>
            <a:ext cx="826943" cy="3221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222885">
              <a:lnSpc>
                <a:spcPts val="800"/>
              </a:lnSpc>
              <a:spcBef>
                <a:spcPts val="260"/>
              </a:spcBef>
            </a:pPr>
            <a:r>
              <a:rPr lang="en-US"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ARIC</a:t>
            </a:r>
            <a:br>
              <a:rPr lang="en-US"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85"/>
              </a:spcBef>
            </a:pP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Acting Assistant PEO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bject 5">
            <a:extLst>
              <a:ext uri="{FF2B5EF4-FFF2-40B4-BE49-F238E27FC236}">
                <a16:creationId xmlns:a16="http://schemas.microsoft.com/office/drawing/2014/main" id="{E29E1A92-5C22-1053-38A0-C5F488B580A9}"/>
              </a:ext>
            </a:extLst>
          </p:cNvPr>
          <p:cNvSpPr txBox="1"/>
          <p:nvPr/>
        </p:nvSpPr>
        <p:spPr>
          <a:xfrm>
            <a:off x="613313" y="4480695"/>
            <a:ext cx="826943" cy="41190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222885">
              <a:lnSpc>
                <a:spcPts val="800"/>
              </a:lnSpc>
              <a:spcBef>
                <a:spcPts val="260"/>
              </a:spcBef>
            </a:pPr>
            <a:r>
              <a:rPr lang="en-US"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ROB</a:t>
            </a:r>
            <a:br>
              <a:rPr lang="en-US"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SCHADEY</a:t>
            </a:r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00"/>
              </a:lnSpc>
              <a:spcBef>
                <a:spcPts val="85"/>
              </a:spcBef>
            </a:pP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Acting Deputy Program</a:t>
            </a:r>
          </a:p>
          <a:p>
            <a:pPr marL="12700" marR="5080">
              <a:lnSpc>
                <a:spcPts val="600"/>
              </a:lnSpc>
              <a:spcBef>
                <a:spcPts val="85"/>
              </a:spcBef>
            </a:pPr>
            <a:r>
              <a:rPr lang="en-US" sz="450" spc="-1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Officer</a:t>
            </a: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DE2B4D-AE65-E727-A152-8DF8E3710930}"/>
              </a:ext>
            </a:extLst>
          </p:cNvPr>
          <p:cNvSpPr/>
          <p:nvPr/>
        </p:nvSpPr>
        <p:spPr>
          <a:xfrm>
            <a:off x="4936953" y="326287"/>
            <a:ext cx="854694" cy="84729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C5AEBED-22A5-54E6-2218-7784BB4E3280}"/>
              </a:ext>
            </a:extLst>
          </p:cNvPr>
          <p:cNvSpPr/>
          <p:nvPr/>
        </p:nvSpPr>
        <p:spPr>
          <a:xfrm>
            <a:off x="4950047" y="2136952"/>
            <a:ext cx="854694" cy="84729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2513A52-172D-92ED-3018-A52ADFE16490}"/>
              </a:ext>
            </a:extLst>
          </p:cNvPr>
          <p:cNvSpPr/>
          <p:nvPr/>
        </p:nvSpPr>
        <p:spPr>
          <a:xfrm>
            <a:off x="4990191" y="3109367"/>
            <a:ext cx="854694" cy="84729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F06C549-61FF-F1FA-D2D1-4DBD00CE4D11}"/>
              </a:ext>
            </a:extLst>
          </p:cNvPr>
          <p:cNvSpPr/>
          <p:nvPr/>
        </p:nvSpPr>
        <p:spPr>
          <a:xfrm>
            <a:off x="9691512" y="4041460"/>
            <a:ext cx="854694" cy="84729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7A6CB38-D32B-D8CA-29C4-50A98DC06C44}"/>
              </a:ext>
            </a:extLst>
          </p:cNvPr>
          <p:cNvSpPr/>
          <p:nvPr/>
        </p:nvSpPr>
        <p:spPr>
          <a:xfrm>
            <a:off x="386871" y="2646340"/>
            <a:ext cx="854694" cy="84729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F3C97FB-4D65-5661-FCB8-3C1B7C2A1E2E}"/>
              </a:ext>
            </a:extLst>
          </p:cNvPr>
          <p:cNvSpPr/>
          <p:nvPr/>
        </p:nvSpPr>
        <p:spPr>
          <a:xfrm>
            <a:off x="1245405" y="3161537"/>
            <a:ext cx="854694" cy="84729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FAA5B67-B59B-2B23-0826-6F8C781084FA}"/>
              </a:ext>
            </a:extLst>
          </p:cNvPr>
          <p:cNvSpPr/>
          <p:nvPr/>
        </p:nvSpPr>
        <p:spPr>
          <a:xfrm>
            <a:off x="418834" y="3937847"/>
            <a:ext cx="854694" cy="84729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4154C16-3BCC-EED6-F6D0-1BE2A2DD85BC}"/>
              </a:ext>
            </a:extLst>
          </p:cNvPr>
          <p:cNvSpPr/>
          <p:nvPr/>
        </p:nvSpPr>
        <p:spPr>
          <a:xfrm>
            <a:off x="3750428" y="1216510"/>
            <a:ext cx="854694" cy="84729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9">
            <a:extLst>
              <a:ext uri="{FF2B5EF4-FFF2-40B4-BE49-F238E27FC236}">
                <a16:creationId xmlns:a16="http://schemas.microsoft.com/office/drawing/2014/main" id="{34BF8F9D-767C-81F6-C93D-B99DD63D0D10}"/>
              </a:ext>
            </a:extLst>
          </p:cNvPr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138956" y="377829"/>
            <a:ext cx="432890" cy="4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27228"/>
      </p:ext>
    </p:extLst>
  </p:cSld>
  <p:clrMapOvr>
    <a:masterClrMapping/>
  </p:clrMapOvr>
  <p:transition spd="slow">
    <p:push dir="u"/>
  </p:transition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EF6FDF-DDBF-E90F-56C2-BF01FA23F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" b="1784"/>
          <a:stretch/>
        </p:blipFill>
        <p:spPr>
          <a:xfrm>
            <a:off x="2269510" y="4606405"/>
            <a:ext cx="1055359" cy="1330998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2" name="Group 21"/>
          <p:cNvGrpSpPr/>
          <p:nvPr/>
        </p:nvGrpSpPr>
        <p:grpSpPr>
          <a:xfrm>
            <a:off x="5213822" y="1229160"/>
            <a:ext cx="1240914" cy="1793737"/>
            <a:chOff x="5243273" y="2061980"/>
            <a:chExt cx="2329726" cy="3239983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5243273" y="4671286"/>
              <a:ext cx="2329726" cy="63067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Aric Sherwood</a:t>
              </a:r>
            </a:p>
            <a:p>
              <a:pPr algn="l"/>
              <a:r>
                <a:rPr lang="en-US" sz="1050" i="1">
                  <a:latin typeface="Arial" panose="020B0604020202020204" pitchFamily="34" charset="0"/>
                  <a:cs typeface="Arial" panose="020B0604020202020204" pitchFamily="34" charset="0"/>
                </a:rPr>
                <a:t>Director</a:t>
              </a:r>
            </a:p>
            <a:p>
              <a:pPr algn="l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73" y="2061980"/>
              <a:ext cx="2011680" cy="2514386"/>
            </a:xfrm>
            <a:prstGeom prst="roundRect">
              <a:avLst>
                <a:gd name="adj" fmla="val 16667"/>
              </a:avLst>
            </a:prstGeom>
            <a:ln w="76200"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0" name="Title 1"/>
          <p:cNvSpPr txBox="1">
            <a:spLocks/>
          </p:cNvSpPr>
          <p:nvPr/>
        </p:nvSpPr>
        <p:spPr>
          <a:xfrm>
            <a:off x="3388093" y="2953585"/>
            <a:ext cx="1240914" cy="40614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Mike Hildebrandt</a:t>
            </a:r>
          </a:p>
          <a:p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Acquisition Analyst, Ops, PMRT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12" y="1515054"/>
            <a:ext cx="1063815" cy="1330998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5508300" y="5467879"/>
            <a:ext cx="837168" cy="41511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  <a:endParaRPr lang="en-US"/>
          </a:p>
          <a:p>
            <a:pPr algn="l"/>
            <a:r>
              <a:rPr lang="en-US" sz="900" i="1">
                <a:latin typeface="Arial"/>
                <a:cs typeface="Arial"/>
              </a:rPr>
              <a:t>Agilist x 2</a:t>
            </a:r>
            <a:endParaRPr lang="en-US" sz="900">
              <a:latin typeface="Arial"/>
              <a:cs typeface="Arial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" b="2295"/>
          <a:stretch/>
        </p:blipFill>
        <p:spPr>
          <a:xfrm>
            <a:off x="5063482" y="3639384"/>
            <a:ext cx="1055360" cy="1319199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" b="2295"/>
          <a:stretch/>
        </p:blipFill>
        <p:spPr>
          <a:xfrm>
            <a:off x="5477765" y="3921054"/>
            <a:ext cx="1055360" cy="1319199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Title 1"/>
          <p:cNvSpPr txBox="1">
            <a:spLocks/>
          </p:cNvSpPr>
          <p:nvPr/>
        </p:nvSpPr>
        <p:spPr>
          <a:xfrm>
            <a:off x="963659" y="5482312"/>
            <a:ext cx="1064630" cy="40942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Arthur Clark</a:t>
            </a:r>
          </a:p>
          <a:p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Acquisition Lead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0730743" y="3452686"/>
            <a:ext cx="905406" cy="41511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Kyle Burke</a:t>
            </a:r>
          </a:p>
          <a:p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OTA Expert</a:t>
            </a:r>
          </a:p>
          <a:p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44515" y="2974097"/>
            <a:ext cx="1155615" cy="41183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Timica Arthur</a:t>
            </a:r>
          </a:p>
          <a:p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Executive Assistant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453661" y="6327585"/>
            <a:ext cx="307527" cy="202934"/>
          </a:xfrm>
          <a:custGeom>
            <a:avLst/>
            <a:gdLst>
              <a:gd name="connsiteX0" fmla="*/ 0 w 3097991"/>
              <a:gd name="connsiteY0" fmla="*/ 0 h 968120"/>
              <a:gd name="connsiteX1" fmla="*/ 3097991 w 3097991"/>
              <a:gd name="connsiteY1" fmla="*/ 0 h 968120"/>
              <a:gd name="connsiteX2" fmla="*/ 3097991 w 3097991"/>
              <a:gd name="connsiteY2" fmla="*/ 968120 h 968120"/>
              <a:gd name="connsiteX3" fmla="*/ 0 w 3097991"/>
              <a:gd name="connsiteY3" fmla="*/ 968120 h 968120"/>
              <a:gd name="connsiteX4" fmla="*/ 0 w 3097991"/>
              <a:gd name="connsiteY4" fmla="*/ 0 h 96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7991" h="968120">
                <a:moveTo>
                  <a:pt x="0" y="0"/>
                </a:moveTo>
                <a:lnTo>
                  <a:pt x="3097991" y="0"/>
                </a:lnTo>
                <a:lnTo>
                  <a:pt x="3097991" y="968120"/>
                </a:lnTo>
                <a:lnTo>
                  <a:pt x="0" y="96812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>
                <a:solidFill>
                  <a:schemeClr val="tx1"/>
                </a:solidFill>
                <a:latin typeface="Arial Narrow" panose="020B0606020202030204" pitchFamily="34" charset="0"/>
              </a:rPr>
              <a:t>GOV</a:t>
            </a:r>
          </a:p>
        </p:txBody>
      </p:sp>
      <p:sp>
        <p:nvSpPr>
          <p:cNvPr id="45" name="Freeform 44"/>
          <p:cNvSpPr/>
          <p:nvPr/>
        </p:nvSpPr>
        <p:spPr>
          <a:xfrm>
            <a:off x="819814" y="6332492"/>
            <a:ext cx="303715" cy="202408"/>
          </a:xfrm>
          <a:custGeom>
            <a:avLst/>
            <a:gdLst>
              <a:gd name="connsiteX0" fmla="*/ 0 w 3097991"/>
              <a:gd name="connsiteY0" fmla="*/ 0 h 968120"/>
              <a:gd name="connsiteX1" fmla="*/ 3097991 w 3097991"/>
              <a:gd name="connsiteY1" fmla="*/ 0 h 968120"/>
              <a:gd name="connsiteX2" fmla="*/ 3097991 w 3097991"/>
              <a:gd name="connsiteY2" fmla="*/ 968120 h 968120"/>
              <a:gd name="connsiteX3" fmla="*/ 0 w 3097991"/>
              <a:gd name="connsiteY3" fmla="*/ 968120 h 968120"/>
              <a:gd name="connsiteX4" fmla="*/ 0 w 3097991"/>
              <a:gd name="connsiteY4" fmla="*/ 0 h 96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7991" h="968120">
                <a:moveTo>
                  <a:pt x="0" y="0"/>
                </a:moveTo>
                <a:lnTo>
                  <a:pt x="3097991" y="0"/>
                </a:lnTo>
                <a:lnTo>
                  <a:pt x="3097991" y="968120"/>
                </a:lnTo>
                <a:lnTo>
                  <a:pt x="0" y="96812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>
                <a:solidFill>
                  <a:schemeClr val="tx1"/>
                </a:solidFill>
                <a:latin typeface="Arial Narrow" panose="020B0606020202030204" pitchFamily="34" charset="0"/>
              </a:rPr>
              <a:t>CTR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345" y="2029450"/>
            <a:ext cx="1056744" cy="1323209"/>
          </a:xfrm>
          <a:prstGeom prst="roundRect">
            <a:avLst>
              <a:gd name="adj" fmla="val 16667"/>
            </a:avLst>
          </a:prstGeom>
          <a:ln w="76200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85" y="4079748"/>
            <a:ext cx="1059470" cy="1325749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3E45A0-E93E-476E-9F17-9AB2D464AA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7575" y="1524306"/>
            <a:ext cx="1059857" cy="1349599"/>
          </a:xfrm>
          <a:prstGeom prst="roundRect">
            <a:avLst>
              <a:gd name="adj" fmla="val 16667"/>
            </a:avLst>
          </a:prstGeom>
          <a:ln w="76200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ED8F881-0126-C909-2140-FD71D1B6C6CC}"/>
              </a:ext>
            </a:extLst>
          </p:cNvPr>
          <p:cNvSpPr txBox="1">
            <a:spLocks/>
          </p:cNvSpPr>
          <p:nvPr/>
        </p:nvSpPr>
        <p:spPr>
          <a:xfrm>
            <a:off x="1848387" y="2971174"/>
            <a:ext cx="1166988" cy="41751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Monica Wilkins</a:t>
            </a:r>
          </a:p>
          <a:p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Scrum Master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311221-57C1-1CA5-2548-E36483FA78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r="530"/>
          <a:stretch/>
        </p:blipFill>
        <p:spPr>
          <a:xfrm>
            <a:off x="266347" y="1525786"/>
            <a:ext cx="1055359" cy="1330998"/>
          </a:xfrm>
          <a:prstGeom prst="roundRect">
            <a:avLst>
              <a:gd name="adj" fmla="val 16667"/>
            </a:avLst>
          </a:prstGeom>
          <a:ln w="76200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F287A-D20F-0994-0E9E-6DFC4445E68B}"/>
              </a:ext>
            </a:extLst>
          </p:cNvPr>
          <p:cNvSpPr txBox="1">
            <a:spLocks/>
          </p:cNvSpPr>
          <p:nvPr/>
        </p:nvSpPr>
        <p:spPr>
          <a:xfrm>
            <a:off x="2153873" y="6033910"/>
            <a:ext cx="1372534" cy="42079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Acquisition Analyst, IPPS-A, ARDAP. ES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666B27-CDD5-4B37-FCB6-80FB540B21A9}"/>
              </a:ext>
            </a:extLst>
          </p:cNvPr>
          <p:cNvSpPr txBox="1">
            <a:spLocks/>
          </p:cNvSpPr>
          <p:nvPr/>
        </p:nvSpPr>
        <p:spPr>
          <a:xfrm>
            <a:off x="3422818" y="6033909"/>
            <a:ext cx="1235226" cy="42079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i="1"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  <a:endParaRPr lang="en-US"/>
          </a:p>
          <a:p>
            <a:pPr algn="l"/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Acquisition Analyst, DIBS, EBS-C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B9626-C5CA-1604-0CA1-1F58212A1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" b="2295"/>
          <a:stretch/>
        </p:blipFill>
        <p:spPr>
          <a:xfrm>
            <a:off x="3509981" y="4612092"/>
            <a:ext cx="1055360" cy="1319199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3346A27-5CCB-161B-45E6-E605A54313C5}"/>
              </a:ext>
            </a:extLst>
          </p:cNvPr>
          <p:cNvSpPr txBox="1">
            <a:spLocks/>
          </p:cNvSpPr>
          <p:nvPr/>
        </p:nvSpPr>
        <p:spPr>
          <a:xfrm>
            <a:off x="6781800" y="2929810"/>
            <a:ext cx="1356423" cy="41511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latin typeface="Arial"/>
                <a:cs typeface="Arial"/>
              </a:rPr>
              <a:t>Patrick </a:t>
            </a:r>
            <a:r>
              <a:rPr lang="en-US" sz="1000" b="1" err="1">
                <a:latin typeface="Arial"/>
                <a:cs typeface="Arial"/>
              </a:rPr>
              <a:t>Colleran</a:t>
            </a:r>
            <a:endParaRPr 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i="1">
                <a:latin typeface="Arial"/>
                <a:cs typeface="Arial"/>
              </a:rPr>
              <a:t>Contracts Lead</a:t>
            </a:r>
            <a:endParaRPr lang="en-US" sz="800"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74BDB3-06E2-CF43-D0BF-97F1E0EAB68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43" r="443"/>
          <a:stretch/>
        </p:blipFill>
        <p:spPr>
          <a:xfrm>
            <a:off x="6929264" y="1512662"/>
            <a:ext cx="1055359" cy="1330998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3343974-F8F7-C7F4-A83E-48E5A2CE8113}"/>
              </a:ext>
            </a:extLst>
          </p:cNvPr>
          <p:cNvSpPr txBox="1">
            <a:spLocks/>
          </p:cNvSpPr>
          <p:nvPr/>
        </p:nvSpPr>
        <p:spPr>
          <a:xfrm>
            <a:off x="9240465" y="3472483"/>
            <a:ext cx="1324672" cy="48654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Acquisition Specialist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E2E764-45FF-A8B9-F41B-26F604E4E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" b="1784"/>
          <a:stretch/>
        </p:blipFill>
        <p:spPr>
          <a:xfrm>
            <a:off x="9374229" y="2030171"/>
            <a:ext cx="1055359" cy="1330998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4147CEB-ED73-5DE3-8223-8CA6C7FE2E0D}"/>
              </a:ext>
            </a:extLst>
          </p:cNvPr>
          <p:cNvSpPr txBox="1">
            <a:spLocks/>
          </p:cNvSpPr>
          <p:nvPr/>
        </p:nvSpPr>
        <p:spPr>
          <a:xfrm>
            <a:off x="8087050" y="3450573"/>
            <a:ext cx="1205611" cy="4230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Karen Monahan</a:t>
            </a:r>
          </a:p>
          <a:p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Acquisition Manager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E35648-4248-9E15-494F-EDA25D3022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443"/>
          <a:stretch/>
        </p:blipFill>
        <p:spPr>
          <a:xfrm>
            <a:off x="8163120" y="2010817"/>
            <a:ext cx="1055359" cy="1330998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69D6E825-6621-1B56-F332-63AA32280D27}"/>
              </a:ext>
            </a:extLst>
          </p:cNvPr>
          <p:cNvSpPr txBox="1">
            <a:spLocks/>
          </p:cNvSpPr>
          <p:nvPr/>
        </p:nvSpPr>
        <p:spPr>
          <a:xfrm>
            <a:off x="8163372" y="5954298"/>
            <a:ext cx="1115809" cy="41511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Simone Acha </a:t>
            </a:r>
          </a:p>
          <a:p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Blue Team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CF11EA5-D13C-535E-2289-596ACD6EF6F0}"/>
              </a:ext>
            </a:extLst>
          </p:cNvPr>
          <p:cNvSpPr txBox="1">
            <a:spLocks/>
          </p:cNvSpPr>
          <p:nvPr/>
        </p:nvSpPr>
        <p:spPr>
          <a:xfrm>
            <a:off x="6929132" y="5486629"/>
            <a:ext cx="1121414" cy="41511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Enid Sanchez-</a:t>
            </a:r>
            <a:r>
              <a:rPr lang="en-US" sz="1000" b="1" err="1">
                <a:latin typeface="Arial" panose="020B0604020202020204" pitchFamily="34" charset="0"/>
                <a:cs typeface="Arial" panose="020B0604020202020204" pitchFamily="34" charset="0"/>
              </a:rPr>
              <a:t>Bubb</a:t>
            </a:r>
            <a:endParaRPr 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Blue Team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D333CB7-22F3-BD2F-6C97-4DB5C6EF5039}"/>
              </a:ext>
            </a:extLst>
          </p:cNvPr>
          <p:cNvSpPr txBox="1">
            <a:spLocks/>
          </p:cNvSpPr>
          <p:nvPr/>
        </p:nvSpPr>
        <p:spPr>
          <a:xfrm>
            <a:off x="9485226" y="5954298"/>
            <a:ext cx="1013451" cy="41511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Krystal Ange</a:t>
            </a:r>
          </a:p>
          <a:p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Blue Team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CA3E145-90FB-7F96-E103-6724751B84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r="530"/>
          <a:stretch/>
        </p:blipFill>
        <p:spPr>
          <a:xfrm>
            <a:off x="8190776" y="4538167"/>
            <a:ext cx="1055359" cy="1330998"/>
          </a:xfrm>
          <a:prstGeom prst="roundRect">
            <a:avLst>
              <a:gd name="adj" fmla="val 16667"/>
            </a:avLst>
          </a:prstGeom>
          <a:ln w="76200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F124430-E0E2-6809-D4A9-EFF6486D60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r="530"/>
          <a:stretch/>
        </p:blipFill>
        <p:spPr>
          <a:xfrm>
            <a:off x="9443245" y="4521108"/>
            <a:ext cx="1055359" cy="1330998"/>
          </a:xfrm>
          <a:prstGeom prst="roundRect">
            <a:avLst>
              <a:gd name="adj" fmla="val 16667"/>
            </a:avLst>
          </a:prstGeom>
          <a:ln w="76200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4205D13-A656-88C7-E2AB-C88602E1EF1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r="530"/>
          <a:stretch/>
        </p:blipFill>
        <p:spPr>
          <a:xfrm>
            <a:off x="6960300" y="4062116"/>
            <a:ext cx="1055359" cy="1330998"/>
          </a:xfrm>
          <a:prstGeom prst="roundRect">
            <a:avLst>
              <a:gd name="adj" fmla="val 16667"/>
            </a:avLst>
          </a:prstGeom>
          <a:ln w="76200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A7859AA3-D80E-FB88-A4E2-736C63CC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09" y="371190"/>
            <a:ext cx="7674496" cy="700298"/>
          </a:xfrm>
        </p:spPr>
        <p:txBody>
          <a:bodyPr>
            <a:normAutofit/>
          </a:bodyPr>
          <a:lstStyle/>
          <a:p>
            <a:r>
              <a:rPr lang="en-US" sz="240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6757797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80C43-19F3-880A-85DF-A33725A71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78BDD364-F9BF-7869-EAA6-BEEEDC7F0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993" y="2267941"/>
            <a:ext cx="1734316" cy="1755652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DC7E26C-7EA2-A3FF-E50C-15B31C77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09" y="371190"/>
            <a:ext cx="7674496" cy="700298"/>
          </a:xfrm>
        </p:spPr>
        <p:txBody>
          <a:bodyPr>
            <a:normAutofit/>
          </a:bodyPr>
          <a:lstStyle/>
          <a:p>
            <a:r>
              <a:rPr lang="en-US" sz="2400"/>
              <a:t>WHAT IS CHANGING?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7F3EA9-DFDE-ADF2-FB3C-306FB1120DDF}"/>
              </a:ext>
            </a:extLst>
          </p:cNvPr>
          <p:cNvSpPr txBox="1"/>
          <p:nvPr/>
        </p:nvSpPr>
        <p:spPr>
          <a:xfrm>
            <a:off x="3939870" y="4162225"/>
            <a:ext cx="170180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G.I. 400" pitchFamily="2" charset="0"/>
                <a:ea typeface="+mn-lt"/>
                <a:cs typeface="+mn-lt"/>
              </a:rPr>
              <a:t>Contracting</a:t>
            </a:r>
            <a:endParaRPr lang="en-US" sz="1600">
              <a:solidFill>
                <a:schemeClr val="bg1"/>
              </a:solidFill>
              <a:latin typeface="G.I. 400" pitchFamily="2" charset="0"/>
              <a:cs typeface="Calibri"/>
            </a:endParaRPr>
          </a:p>
        </p:txBody>
      </p:sp>
      <p:pic>
        <p:nvPicPr>
          <p:cNvPr id="41" name="Picture 40" descr="A white and yellow circle with a piece of paper&#10;&#10;Description automatically generated">
            <a:extLst>
              <a:ext uri="{FF2B5EF4-FFF2-40B4-BE49-F238E27FC236}">
                <a16:creationId xmlns:a16="http://schemas.microsoft.com/office/drawing/2014/main" id="{B5BF5F3F-6808-EE7C-3E54-77359FFB3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297" y="2270993"/>
            <a:ext cx="1739900" cy="175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22F85-E100-2228-4F5D-D826CD44E3AB}"/>
              </a:ext>
            </a:extLst>
          </p:cNvPr>
          <p:cNvSpPr txBox="1"/>
          <p:nvPr/>
        </p:nvSpPr>
        <p:spPr>
          <a:xfrm>
            <a:off x="6560652" y="4162225"/>
            <a:ext cx="170180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.I. 400" pitchFamily="2" charset="0"/>
                <a:ea typeface="+mn-lt"/>
                <a:cs typeface="+mn-lt"/>
              </a:rPr>
              <a:t>Testing</a:t>
            </a:r>
            <a:endParaRPr lang="en-US" sz="1600" dirty="0">
              <a:solidFill>
                <a:schemeClr val="bg1"/>
              </a:solidFill>
              <a:latin typeface="G.I. 400" pitchFamily="2" charset="0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D7ED-3F6B-C4C0-E9F7-FA656ED3FE62}"/>
              </a:ext>
            </a:extLst>
          </p:cNvPr>
          <p:cNvSpPr txBox="1"/>
          <p:nvPr/>
        </p:nvSpPr>
        <p:spPr>
          <a:xfrm>
            <a:off x="1353757" y="4162225"/>
            <a:ext cx="170180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.I. 400" pitchFamily="2" charset="0"/>
                <a:ea typeface="+mn-lt"/>
                <a:cs typeface="+mn-lt"/>
              </a:rPr>
              <a:t>Agile journey</a:t>
            </a:r>
            <a:endParaRPr lang="en-US" sz="1600" dirty="0">
              <a:solidFill>
                <a:schemeClr val="bg1"/>
              </a:solidFill>
              <a:latin typeface="G.I. 400" pitchFamily="2" charset="0"/>
              <a:cs typeface="Calibri"/>
            </a:endParaRPr>
          </a:p>
        </p:txBody>
      </p:sp>
      <p:pic>
        <p:nvPicPr>
          <p:cNvPr id="22" name="Picture 21" descr="A white circle with arrows in it&#10;&#10;Description automatically generated">
            <a:extLst>
              <a:ext uri="{FF2B5EF4-FFF2-40B4-BE49-F238E27FC236}">
                <a16:creationId xmlns:a16="http://schemas.microsoft.com/office/drawing/2014/main" id="{AFBAB053-3FCB-2785-0D4F-96F8E2D8B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621" y="2270993"/>
            <a:ext cx="1739900" cy="175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05E5F7-8C3E-8072-600F-762C22962010}"/>
              </a:ext>
            </a:extLst>
          </p:cNvPr>
          <p:cNvSpPr txBox="1"/>
          <p:nvPr/>
        </p:nvSpPr>
        <p:spPr>
          <a:xfrm>
            <a:off x="8846712" y="4162225"/>
            <a:ext cx="2277163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.I. 400" pitchFamily="2" charset="0"/>
                <a:ea typeface="+mn-lt"/>
                <a:cs typeface="+mn-lt"/>
              </a:rPr>
              <a:t>Small Business Innovation Research (SBIR)</a:t>
            </a:r>
            <a:endParaRPr lang="en-US" sz="1600" dirty="0">
              <a:solidFill>
                <a:schemeClr val="bg1"/>
              </a:solidFill>
              <a:latin typeface="G.I. 400" pitchFamily="2" charset="0"/>
              <a:cs typeface="Calibri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812263FE-F6A0-D905-E3D6-E14457858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4197" y="2267941"/>
            <a:ext cx="1734316" cy="175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877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E67EE-9A3E-A7FB-B767-1EA24E8FF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92CC-DC7C-E4AB-354E-8BDF7B4B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09" y="371190"/>
            <a:ext cx="7674496" cy="700298"/>
          </a:xfrm>
        </p:spPr>
        <p:txBody>
          <a:bodyPr>
            <a:normAutofit/>
          </a:bodyPr>
          <a:lstStyle/>
          <a:p>
            <a:r>
              <a:rPr lang="en-US" sz="2400"/>
              <a:t>WHAT IS STAYING THE SAME?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A25C4-9485-FE49-A62D-3EBE9C78D227}"/>
              </a:ext>
            </a:extLst>
          </p:cNvPr>
          <p:cNvSpPr txBox="1"/>
          <p:nvPr/>
        </p:nvSpPr>
        <p:spPr>
          <a:xfrm>
            <a:off x="2219239" y="4296746"/>
            <a:ext cx="387063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dirty="0">
                <a:solidFill>
                  <a:srgbClr val="FFD530"/>
                </a:solidFill>
                <a:latin typeface="G.I. 530" pitchFamily="2" charset="0"/>
                <a:ea typeface="+mn-lt"/>
                <a:cs typeface="+mn-lt"/>
              </a:rPr>
              <a:t>Maintaining</a:t>
            </a:r>
            <a:r>
              <a:rPr lang="en-US" sz="2000" dirty="0">
                <a:solidFill>
                  <a:schemeClr val="bg1"/>
                </a:solidFill>
                <a:latin typeface="G.I. 400" pitchFamily="2" charset="0"/>
                <a:ea typeface="+mn-lt"/>
                <a:cs typeface="+mn-lt"/>
              </a:rPr>
              <a:t> acquisition rigor</a:t>
            </a:r>
            <a:endParaRPr lang="en-US" sz="1600" dirty="0">
              <a:solidFill>
                <a:schemeClr val="bg1"/>
              </a:solidFill>
              <a:latin typeface="G.I. 400" pitchFamily="2" charset="0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86257-E2F9-1A91-D7C0-9012879D138B}"/>
              </a:ext>
            </a:extLst>
          </p:cNvPr>
          <p:cNvSpPr txBox="1"/>
          <p:nvPr/>
        </p:nvSpPr>
        <p:spPr>
          <a:xfrm>
            <a:off x="6102128" y="4296746"/>
            <a:ext cx="387063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>
                <a:solidFill>
                  <a:srgbClr val="FFD530"/>
                </a:solidFill>
                <a:latin typeface="G.I. 530" pitchFamily="2" charset="0"/>
                <a:ea typeface="+mn-lt"/>
                <a:cs typeface="+mn-lt"/>
              </a:rPr>
              <a:t>Collaborating</a:t>
            </a:r>
            <a:r>
              <a:rPr lang="en-US" sz="2000">
                <a:solidFill>
                  <a:schemeClr val="bg1"/>
                </a:solidFill>
                <a:latin typeface="G.I. 400" pitchFamily="2" charset="0"/>
                <a:ea typeface="+mn-lt"/>
                <a:cs typeface="+mn-lt"/>
              </a:rPr>
              <a:t> with industry</a:t>
            </a:r>
          </a:p>
        </p:txBody>
      </p:sp>
      <p:pic>
        <p:nvPicPr>
          <p:cNvPr id="23" name="Picture 22" descr="A group of people in a circle&#10;&#10;Description automatically generated">
            <a:extLst>
              <a:ext uri="{FF2B5EF4-FFF2-40B4-BE49-F238E27FC236}">
                <a16:creationId xmlns:a16="http://schemas.microsoft.com/office/drawing/2014/main" id="{98866D70-3F8E-49ED-54D1-C196D14A5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495" y="2393808"/>
            <a:ext cx="1739900" cy="1752600"/>
          </a:xfrm>
          <a:prstGeom prst="rect">
            <a:avLst/>
          </a:prstGeom>
        </p:spPr>
      </p:pic>
      <p:pic>
        <p:nvPicPr>
          <p:cNvPr id="25" name="Picture 24" descr="A white line drawing of people and a person pointing at a graph&#10;&#10;Description automatically generated">
            <a:extLst>
              <a:ext uri="{FF2B5EF4-FFF2-40B4-BE49-F238E27FC236}">
                <a16:creationId xmlns:a16="http://schemas.microsoft.com/office/drawing/2014/main" id="{77C2BAC0-75C8-B49A-C2D2-ACC630C82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606" y="2393808"/>
            <a:ext cx="17399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63231"/>
      </p:ext>
    </p:extLst>
  </p:cSld>
  <p:clrMapOvr>
    <a:masterClrMapping/>
  </p:clrMapOvr>
  <p:transition spd="slow">
    <p:push dir="u"/>
  </p:transition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68775-97BE-9F7F-224A-C79A9B8D3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46E7129-9084-9DBD-926A-EE9AF0A20A25}"/>
              </a:ext>
            </a:extLst>
          </p:cNvPr>
          <p:cNvSpPr txBox="1"/>
          <p:nvPr/>
        </p:nvSpPr>
        <p:spPr>
          <a:xfrm>
            <a:off x="8619309" y="4541523"/>
            <a:ext cx="289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endParaRPr 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FB3FF-8F51-7FBA-309F-749C68796675}"/>
              </a:ext>
            </a:extLst>
          </p:cNvPr>
          <p:cNvSpPr txBox="1"/>
          <p:nvPr/>
        </p:nvSpPr>
        <p:spPr>
          <a:xfrm>
            <a:off x="601339" y="2231916"/>
            <a:ext cx="540189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FFD530"/>
                </a:solidFill>
                <a:latin typeface="G.I. 530" pitchFamily="2" charset="0"/>
                <a:ea typeface="+mn-lt"/>
                <a:cs typeface="+mn-lt"/>
              </a:rPr>
              <a:t>Become versed </a:t>
            </a:r>
            <a:r>
              <a:rPr lang="en-US" sz="2400" dirty="0">
                <a:solidFill>
                  <a:schemeClr val="bg1"/>
                </a:solidFill>
                <a:latin typeface="G.I. 400" pitchFamily="2" charset="0"/>
                <a:ea typeface="+mn-lt"/>
                <a:cs typeface="+mn-lt"/>
              </a:rPr>
              <a:t>in </a:t>
            </a:r>
            <a:r>
              <a:rPr lang="en-US" sz="2400" dirty="0" err="1">
                <a:solidFill>
                  <a:schemeClr val="bg1"/>
                </a:solidFill>
                <a:latin typeface="G.I. 400" pitchFamily="2" charset="0"/>
                <a:ea typeface="+mn-lt"/>
                <a:cs typeface="+mn-lt"/>
              </a:rPr>
              <a:t>SAFe</a:t>
            </a:r>
            <a:r>
              <a:rPr lang="en-US" sz="2400" dirty="0">
                <a:solidFill>
                  <a:schemeClr val="bg1"/>
                </a:solidFill>
                <a:latin typeface="G.I. 400" pitchFamily="2" charset="0"/>
                <a:ea typeface="+mn-lt"/>
                <a:cs typeface="+mn-lt"/>
              </a:rPr>
              <a:t>/Agile</a:t>
            </a:r>
            <a:endParaRPr lang="en-US" dirty="0">
              <a:solidFill>
                <a:schemeClr val="bg1"/>
              </a:solidFill>
              <a:latin typeface="G.I. 400" pitchFamily="2" charset="0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A64A1-9334-AD94-2D28-851482C925A5}"/>
              </a:ext>
            </a:extLst>
          </p:cNvPr>
          <p:cNvSpPr txBox="1"/>
          <p:nvPr/>
        </p:nvSpPr>
        <p:spPr>
          <a:xfrm>
            <a:off x="601339" y="2823223"/>
            <a:ext cx="4460518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FFD530"/>
                </a:solidFill>
                <a:latin typeface="G.I. 530" pitchFamily="2" charset="0"/>
                <a:ea typeface="+mn-lt"/>
                <a:cs typeface="+mn-lt"/>
              </a:rPr>
              <a:t>Engage </a:t>
            </a:r>
            <a:r>
              <a:rPr lang="en-US" sz="2400" dirty="0">
                <a:solidFill>
                  <a:schemeClr val="bg1"/>
                </a:solidFill>
                <a:latin typeface="G.I. 400" pitchFamily="2" charset="0"/>
                <a:ea typeface="+mn-lt"/>
                <a:cs typeface="+mn-lt"/>
              </a:rPr>
              <a:t>with contract partners to inform how we can best incentivize performance</a:t>
            </a:r>
            <a:endParaRPr lang="en-US" dirty="0">
              <a:solidFill>
                <a:schemeClr val="bg1"/>
              </a:solidFill>
              <a:latin typeface="G.I. 400" pitchFamily="2" charset="0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84A01-54DC-6700-60EE-A9048E36C55E}"/>
              </a:ext>
            </a:extLst>
          </p:cNvPr>
          <p:cNvSpPr txBox="1"/>
          <p:nvPr/>
        </p:nvSpPr>
        <p:spPr>
          <a:xfrm>
            <a:off x="601339" y="4153194"/>
            <a:ext cx="54018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FFD530"/>
                </a:solidFill>
                <a:latin typeface="G.I. 530" pitchFamily="2" charset="0"/>
                <a:ea typeface="+mn-lt"/>
                <a:cs typeface="+mn-lt"/>
              </a:rPr>
              <a:t>Best practices </a:t>
            </a:r>
            <a:r>
              <a:rPr lang="en-US" sz="2400" dirty="0">
                <a:solidFill>
                  <a:schemeClr val="bg1"/>
                </a:solidFill>
                <a:latin typeface="G.I. 400" pitchFamily="2" charset="0"/>
                <a:ea typeface="+mn-lt"/>
                <a:cs typeface="+mn-lt"/>
              </a:rPr>
              <a:t>for industry days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8EBDEA-8F42-60E6-B967-3C503C09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09" y="371190"/>
            <a:ext cx="7674496" cy="700298"/>
          </a:xfrm>
        </p:spPr>
        <p:txBody>
          <a:bodyPr>
            <a:normAutofit/>
          </a:bodyPr>
          <a:lstStyle/>
          <a:p>
            <a:r>
              <a:rPr lang="en-US" sz="2400"/>
              <a:t>WHAT WE NEED FROM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9E4898-1078-A71E-DFB8-567D3991B5E9}"/>
              </a:ext>
            </a:extLst>
          </p:cNvPr>
          <p:cNvSpPr txBox="1"/>
          <p:nvPr/>
        </p:nvSpPr>
        <p:spPr>
          <a:xfrm>
            <a:off x="601339" y="4744502"/>
            <a:ext cx="5282625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FFD530"/>
                </a:solidFill>
                <a:latin typeface="G.I. 530" pitchFamily="2" charset="0"/>
                <a:ea typeface="+mn-lt"/>
                <a:cs typeface="+mn-lt"/>
              </a:rPr>
              <a:t>Feedback </a:t>
            </a:r>
            <a:r>
              <a:rPr lang="en-US" sz="2400" dirty="0">
                <a:solidFill>
                  <a:schemeClr val="bg1"/>
                </a:solidFill>
                <a:latin typeface="G.I. 400" pitchFamily="2" charset="0"/>
                <a:ea typeface="+mn-lt"/>
                <a:cs typeface="+mn-lt"/>
              </a:rPr>
              <a:t>on how we’re doing with team integration</a:t>
            </a:r>
            <a:endParaRPr lang="en-US" dirty="0">
              <a:solidFill>
                <a:schemeClr val="bg1"/>
              </a:solidFill>
              <a:latin typeface="G.I. 4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543381"/>
      </p:ext>
    </p:extLst>
  </p:cSld>
  <p:clrMapOvr>
    <a:masterClrMapping/>
  </p:clrMapOvr>
  <p:transition spd="slow">
    <p:push dir="u"/>
  </p:transition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9EDF7-E9D5-745F-9080-B00E1C48C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FB65-021D-2E02-84F6-2EC86022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09" y="371190"/>
            <a:ext cx="7674496" cy="700298"/>
          </a:xfrm>
        </p:spPr>
        <p:txBody>
          <a:bodyPr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RESOURCES</a:t>
            </a:r>
            <a:endParaRPr lang="en-US" sz="2400">
              <a:solidFill>
                <a:schemeClr val="bg1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06A166-02BB-B710-4AAE-C30020773139}"/>
              </a:ext>
            </a:extLst>
          </p:cNvPr>
          <p:cNvSpPr txBox="1"/>
          <p:nvPr/>
        </p:nvSpPr>
        <p:spPr>
          <a:xfrm>
            <a:off x="8619309" y="4541523"/>
            <a:ext cx="289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endParaRPr 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2256A-5EA8-A684-14AE-7E788A79A493}"/>
              </a:ext>
            </a:extLst>
          </p:cNvPr>
          <p:cNvSpPr txBox="1"/>
          <p:nvPr/>
        </p:nvSpPr>
        <p:spPr>
          <a:xfrm>
            <a:off x="664245" y="1518546"/>
            <a:ext cx="5431755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/>
            <a:endParaRPr lang="en-US" sz="240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C2E7214-5114-D810-DDAB-E3A305548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9"/>
          <a:stretch/>
        </p:blipFill>
        <p:spPr>
          <a:xfrm>
            <a:off x="2208951" y="2425631"/>
            <a:ext cx="7774098" cy="3791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3CFEB-799B-7163-2030-471D8C94CB60}"/>
              </a:ext>
            </a:extLst>
          </p:cNvPr>
          <p:cNvSpPr txBox="1"/>
          <p:nvPr/>
        </p:nvSpPr>
        <p:spPr>
          <a:xfrm>
            <a:off x="4160683" y="1408155"/>
            <a:ext cx="3870634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>
                <a:solidFill>
                  <a:srgbClr val="FFD530"/>
                </a:solidFill>
                <a:latin typeface="G.I. 530" pitchFamily="2" charset="0"/>
                <a:ea typeface="+mn-lt"/>
                <a:cs typeface="+mn-lt"/>
              </a:rPr>
              <a:t>Request a Meeting</a:t>
            </a:r>
          </a:p>
          <a:p>
            <a:pPr algn="ctr"/>
            <a:r>
              <a:rPr lang="en-US" sz="2400" err="1">
                <a:solidFill>
                  <a:schemeClr val="bg1"/>
                </a:solidFill>
                <a:latin typeface="G.I. 400" pitchFamily="2" charset="0"/>
                <a:ea typeface="+mn-lt"/>
                <a:cs typeface="+mn-lt"/>
              </a:rPr>
              <a:t>eis.army.mil</a:t>
            </a:r>
            <a:r>
              <a:rPr lang="en-US" sz="2400">
                <a:solidFill>
                  <a:schemeClr val="bg1"/>
                </a:solidFill>
                <a:latin typeface="G.I. 400" pitchFamily="2" charset="0"/>
                <a:ea typeface="+mn-lt"/>
                <a:cs typeface="+mn-lt"/>
              </a:rPr>
              <a:t>/meet</a:t>
            </a:r>
            <a:endParaRPr lang="en-US">
              <a:solidFill>
                <a:schemeClr val="bg1"/>
              </a:solidFill>
              <a:latin typeface="G.I. 4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77930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896B3-F629-9FF2-112F-1B7316C1D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577F-2145-A0E6-8FD9-95B4FE07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09" y="371190"/>
            <a:ext cx="7674496" cy="700298"/>
          </a:xfrm>
        </p:spPr>
        <p:txBody>
          <a:bodyPr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QUESTIONS</a:t>
            </a:r>
            <a:endParaRPr lang="en-US" sz="2400">
              <a:solidFill>
                <a:schemeClr val="bg1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263AE0-9698-11B0-2E5A-7CCEEF5744C4}"/>
              </a:ext>
            </a:extLst>
          </p:cNvPr>
          <p:cNvSpPr txBox="1"/>
          <p:nvPr/>
        </p:nvSpPr>
        <p:spPr>
          <a:xfrm>
            <a:off x="8619309" y="4541523"/>
            <a:ext cx="289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endParaRPr lang="en-US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4F8C2-331B-9708-AA79-C965BE0B5894}"/>
              </a:ext>
            </a:extLst>
          </p:cNvPr>
          <p:cNvSpPr txBox="1"/>
          <p:nvPr/>
        </p:nvSpPr>
        <p:spPr>
          <a:xfrm>
            <a:off x="664245" y="1518546"/>
            <a:ext cx="5431755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/>
            <a:endParaRPr lang="en-US" sz="240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logo of a chat&#10;&#10;Description automatically generated">
            <a:extLst>
              <a:ext uri="{FF2B5EF4-FFF2-40B4-BE49-F238E27FC236}">
                <a16:creationId xmlns:a16="http://schemas.microsoft.com/office/drawing/2014/main" id="{7EFED154-6AF4-21D9-F6D9-11733AC8B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2019300"/>
            <a:ext cx="2844800" cy="281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413BB0-176C-8FFD-63D3-FEFEA8B0ED93}"/>
              </a:ext>
            </a:extLst>
          </p:cNvPr>
          <p:cNvSpPr txBox="1"/>
          <p:nvPr/>
        </p:nvSpPr>
        <p:spPr>
          <a:xfrm>
            <a:off x="2344012" y="5645081"/>
            <a:ext cx="750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G.I. 530" pitchFamily="2" charset="0"/>
              </a:rPr>
              <a:t>“Don’t acquisition my Agile” </a:t>
            </a:r>
            <a:r>
              <a:rPr lang="en-US" sz="2400" dirty="0">
                <a:solidFill>
                  <a:srgbClr val="FFD530"/>
                </a:solidFill>
                <a:latin typeface="G.I. 400" pitchFamily="2" charset="0"/>
              </a:rPr>
              <a:t>– Bill Hepworth, PEO EIS</a:t>
            </a:r>
          </a:p>
        </p:txBody>
      </p:sp>
    </p:spTree>
    <p:extLst>
      <p:ext uri="{BB962C8B-B14F-4D97-AF65-F5344CB8AC3E}">
        <p14:creationId xmlns:p14="http://schemas.microsoft.com/office/powerpoint/2010/main" val="212138890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DA97709D05344805E34443243448B" ma:contentTypeVersion="17" ma:contentTypeDescription="Create a new document." ma:contentTypeScope="" ma:versionID="4987bf01c100becd90d76b7f9fc5b148">
  <xsd:schema xmlns:xsd="http://www.w3.org/2001/XMLSchema" xmlns:xs="http://www.w3.org/2001/XMLSchema" xmlns:p="http://schemas.microsoft.com/office/2006/metadata/properties" xmlns:ns1="http://schemas.microsoft.com/sharepoint/v3" xmlns:ns2="4233fc49-3339-4531-8895-cee7bd229291" xmlns:ns3="c93905bf-b08c-430b-8630-76f4d352397a" targetNamespace="http://schemas.microsoft.com/office/2006/metadata/properties" ma:root="true" ma:fieldsID="3f979ac9a324b3e7155515f13f0881a5" ns1:_="" ns2:_="" ns3:_="">
    <xsd:import namespace="http://schemas.microsoft.com/sharepoint/v3"/>
    <xsd:import namespace="4233fc49-3339-4531-8895-cee7bd229291"/>
    <xsd:import namespace="c93905bf-b08c-430b-8630-76f4d35239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3fc49-3339-4531-8895-cee7bd229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905bf-b08c-430b-8630-76f4d35239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29a7c2-d02c-49c9-9440-fa4aaf706042}" ma:internalName="TaxCatchAll" ma:showField="CatchAllData" ma:web="c93905bf-b08c-430b-8630-76f4d35239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3905bf-b08c-430b-8630-76f4d352397a">
      <UserInfo>
        <DisplayName>Tolbert, Ashley E CTR USARMY PEO EIS (USA)</DisplayName>
        <AccountId>17</AccountId>
        <AccountType/>
      </UserInfo>
      <UserInfo>
        <DisplayName>Quick, Megan Mansfield CIV USARMY PM DIBS (USA)</DisplayName>
        <AccountId>77</AccountId>
        <AccountType/>
      </UserInfo>
      <UserInfo>
        <DisplayName>Morgan, Katherine M (Katie) CTR USARMY PEO EIS (USA)</DisplayName>
        <AccountId>10</AccountId>
        <AccountType/>
      </UserInfo>
      <UserInfo>
        <DisplayName>SharingLinks.9a45e2bb-f804-4e6d-bfc0-0f6aa1f98495.Flexible.d96ddd6c-acdf-4105-a665-a47cd9872022</DisplayName>
        <AccountId>53</AccountId>
        <AccountType/>
      </UserInfo>
      <UserInfo>
        <DisplayName>SharingLinks.c5bcd358-8642-4ba2-bc4a-42999ade8350.Flexible.597d776b-6ed0-4884-a2da-3d7e90bdd2ac</DisplayName>
        <AccountId>98</AccountId>
        <AccountType/>
      </UserInfo>
      <UserInfo>
        <DisplayName>Mikesh, Robert J (RJ) Jr COL USARMY PEO EIS (USA)</DisplayName>
        <AccountId>99</AccountId>
        <AccountType/>
      </UserInfo>
      <UserInfo>
        <DisplayName>SharingLinks.32a65091-ee66-45a7-80e3-eb748cb5dfe8.OrganizationView.780f188f-5319-41f3-aefa-84c4a9ddde48</DisplayName>
        <AccountId>115</AccountId>
        <AccountType/>
      </UserInfo>
      <UserInfo>
        <DisplayName>Clements, Tara A CIV USARMY PEO EIS (USA)</DisplayName>
        <AccountId>15</AccountId>
        <AccountType/>
      </UserInfo>
      <UserInfo>
        <DisplayName>Kocher, Ellyn M CIV USARMY PEO EIS (USA)</DisplayName>
        <AccountId>14</AccountId>
        <AccountType/>
      </UserInfo>
      <UserInfo>
        <DisplayName>Diaz, Caroline E CTR USARMY PEO EIS (USA)</DisplayName>
        <AccountId>97</AccountId>
        <AccountType/>
      </UserInfo>
      <UserInfo>
        <DisplayName>Christ, Erika C CTR USARMY PEO EIS (USA)</DisplayName>
        <AccountId>13</AccountId>
        <AccountType/>
      </UserInfo>
      <UserInfo>
        <DisplayName>Sherwood, Aric M CIV USARMY PEO EIS (USA)</DisplayName>
        <AccountId>30</AccountId>
        <AccountType/>
      </UserInfo>
      <UserInfo>
        <DisplayName>Edwards, Laura J CTR USARMY PEO EIS (USA)</DisplayName>
        <AccountId>31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lcf76f155ced4ddcb4097134ff3c332f xmlns="4233fc49-3339-4531-8895-cee7bd229291">
      <Terms xmlns="http://schemas.microsoft.com/office/infopath/2007/PartnerControls"/>
    </lcf76f155ced4ddcb4097134ff3c332f>
    <TaxCatchAll xmlns="c93905bf-b08c-430b-8630-76f4d352397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2BC1A-6645-4B50-9BBC-A7803AA204D4}">
  <ds:schemaRefs>
    <ds:schemaRef ds:uri="4233fc49-3339-4531-8895-cee7bd229291"/>
    <ds:schemaRef ds:uri="c93905bf-b08c-430b-8630-76f4d35239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31ED3B-6CB9-4CD5-90BF-6D391BC6D36F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c93905bf-b08c-430b-8630-76f4d352397a"/>
    <ds:schemaRef ds:uri="4233fc49-3339-4531-8895-cee7bd22929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EC731D6-28CA-477D-A0AF-3142E92A987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Widescreen</PresentationFormat>
  <Paragraphs>179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ORGANIZATION</vt:lpstr>
      <vt:lpstr>WHAT IS CHANGING?</vt:lpstr>
      <vt:lpstr>WHAT IS STAYING THE SAME?</vt:lpstr>
      <vt:lpstr>WHAT WE NEED FROM YOU</vt:lpstr>
      <vt:lpstr>RESOURCES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 EIS Command Brief Template</dc:title>
  <dc:creator>Cecilia</dc:creator>
  <cp:lastModifiedBy>Edwards, Laura J CTR USARMY PEO EIS (USA)</cp:lastModifiedBy>
  <cp:revision>32</cp:revision>
  <cp:lastPrinted>2019-05-15T21:43:14Z</cp:lastPrinted>
  <dcterms:created xsi:type="dcterms:W3CDTF">2018-10-15T17:48:25Z</dcterms:created>
  <dcterms:modified xsi:type="dcterms:W3CDTF">2024-02-27T13:46:36Z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0x010100E4DDA97709D05344805E34443243448B</vt:lpwstr>
  </property>
  <property fmtid="{D5CDD505-2E9C-101B-9397-08002B2CF9AE}" pid="3" name="_dlc_DocIdItemGuid">
    <vt:lpwstr>9e1fb9d0-ce81-4ef3-a718-4e2899179903</vt:lpwstr>
  </property>
  <property fmtid="{D5CDD505-2E9C-101B-9397-08002B2CF9AE}" pid="4" name="Content Type">
    <vt:lpwstr>3134;#Templates|541135e1-d7e7-4f79-b2c5-7d0aa9c37935</vt:lpwstr>
  </property>
  <property fmtid="{D5CDD505-2E9C-101B-9397-08002B2CF9AE}" pid="5" name="MediaServiceImageTags">
    <vt:lpwstr/>
  </property>
</Properties>
</file>